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61" r:id="rId3"/>
    <p:sldId id="291" r:id="rId4"/>
    <p:sldId id="292" r:id="rId6"/>
    <p:sldId id="326" r:id="rId7"/>
    <p:sldId id="327" r:id="rId8"/>
    <p:sldId id="325" r:id="rId9"/>
    <p:sldId id="318" r:id="rId10"/>
    <p:sldId id="319" r:id="rId11"/>
    <p:sldId id="321" r:id="rId12"/>
    <p:sldId id="322" r:id="rId13"/>
    <p:sldId id="324" r:id="rId14"/>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EAEAEA"/>
    <a:srgbClr val="035540"/>
    <a:srgbClr val="023A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38" y="-102"/>
      </p:cViewPr>
      <p:guideLst/>
    </p:cSldViewPr>
  </p:slide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tags" Target="../tags/tag6.xml"/><Relationship Id="rId8" Type="http://schemas.openxmlformats.org/officeDocument/2006/relationships/tags" Target="../tags/tag5.xml"/><Relationship Id="rId7" Type="http://schemas.openxmlformats.org/officeDocument/2006/relationships/tags" Target="../tags/tag4.xml"/><Relationship Id="rId6" Type="http://schemas.openxmlformats.org/officeDocument/2006/relationships/tags" Target="../tags/tag3.xml"/><Relationship Id="rId5" Type="http://schemas.openxmlformats.org/officeDocument/2006/relationships/tags" Target="../tags/tag2.xml"/><Relationship Id="rId4" Type="http://schemas.openxmlformats.org/officeDocument/2006/relationships/image" Target="file:///C:\Users\1V994W2\PycharmProjects\PPT_Background_Generation/pic_temp/pic_sup.png" TargetMode="External"/><Relationship Id="rId3" Type="http://schemas.openxmlformats.org/officeDocument/2006/relationships/image" Target="../media/image1.png"/><Relationship Id="rId2" Type="http://schemas.openxmlformats.org/officeDocument/2006/relationships/tags" Target="../tags/tag1.xml"/><Relationship Id="rId12" Type="http://schemas.openxmlformats.org/officeDocument/2006/relationships/tags" Target="../tags/tag9.xml"/><Relationship Id="rId11" Type="http://schemas.openxmlformats.org/officeDocument/2006/relationships/tags" Target="../tags/tag8.xml"/><Relationship Id="rId10" Type="http://schemas.openxmlformats.org/officeDocument/2006/relationships/tags" Target="../tags/tag7.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70.xml"/><Relationship Id="rId8" Type="http://schemas.openxmlformats.org/officeDocument/2006/relationships/tags" Target="../tags/tag69.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3.png"/><Relationship Id="rId5" Type="http://schemas.openxmlformats.org/officeDocument/2006/relationships/tags" Target="../tags/tag68.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2.png"/><Relationship Id="rId2" Type="http://schemas.openxmlformats.org/officeDocument/2006/relationships/tags" Target="../tags/tag67.xml"/><Relationship Id="rId11" Type="http://schemas.openxmlformats.org/officeDocument/2006/relationships/tags" Target="../tags/tag72.xml"/><Relationship Id="rId10" Type="http://schemas.openxmlformats.org/officeDocument/2006/relationships/tags" Target="../tags/tag71.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78.xml"/><Relationship Id="rId8" Type="http://schemas.openxmlformats.org/officeDocument/2006/relationships/tags" Target="../tags/tag77.xml"/><Relationship Id="rId7" Type="http://schemas.openxmlformats.org/officeDocument/2006/relationships/tags" Target="../tags/tag76.xml"/><Relationship Id="rId6" Type="http://schemas.openxmlformats.org/officeDocument/2006/relationships/tags" Target="../tags/tag75.xml"/><Relationship Id="rId5" Type="http://schemas.openxmlformats.org/officeDocument/2006/relationships/tags" Target="../tags/tag74.xml"/><Relationship Id="rId4" Type="http://schemas.openxmlformats.org/officeDocument/2006/relationships/image" Target="file:///C:\Users\1V994W2\PycharmProjects\PPT_Background_Generation/pic_temp/pic_sup.png" TargetMode="External"/><Relationship Id="rId3" Type="http://schemas.openxmlformats.org/officeDocument/2006/relationships/image" Target="../media/image1.png"/><Relationship Id="rId2" Type="http://schemas.openxmlformats.org/officeDocument/2006/relationships/tags" Target="../tags/tag73.xml"/><Relationship Id="rId10" Type="http://schemas.openxmlformats.org/officeDocument/2006/relationships/tags" Target="../tags/tag79.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83.xml"/><Relationship Id="rId8" Type="http://schemas.openxmlformats.org/officeDocument/2006/relationships/tags" Target="../tags/tag82.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3.png"/><Relationship Id="rId5" Type="http://schemas.openxmlformats.org/officeDocument/2006/relationships/tags" Target="../tags/tag81.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2.png"/><Relationship Id="rId2" Type="http://schemas.openxmlformats.org/officeDocument/2006/relationships/tags" Target="../tags/tag80.xml"/><Relationship Id="rId11" Type="http://schemas.openxmlformats.org/officeDocument/2006/relationships/tags" Target="../tags/tag85.xml"/><Relationship Id="rId10" Type="http://schemas.openxmlformats.org/officeDocument/2006/relationships/tags" Target="../tags/tag84.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89.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3.png"/><Relationship Id="rId6" Type="http://schemas.openxmlformats.org/officeDocument/2006/relationships/tags" Target="../tags/tag88.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2.png"/><Relationship Id="rId3" Type="http://schemas.openxmlformats.org/officeDocument/2006/relationships/tags" Target="../tags/tag87.xml"/><Relationship Id="rId2" Type="http://schemas.openxmlformats.org/officeDocument/2006/relationships/tags" Target="../tags/tag86.xml"/><Relationship Id="rId13" Type="http://schemas.openxmlformats.org/officeDocument/2006/relationships/tags" Target="../tags/tag93.xml"/><Relationship Id="rId12" Type="http://schemas.openxmlformats.org/officeDocument/2006/relationships/tags" Target="../tags/tag92.xml"/><Relationship Id="rId11" Type="http://schemas.openxmlformats.org/officeDocument/2006/relationships/tags" Target="../tags/tag91.xml"/><Relationship Id="rId10" Type="http://schemas.openxmlformats.org/officeDocument/2006/relationships/tags" Target="../tags/tag90.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99.xml"/><Relationship Id="rId8" Type="http://schemas.openxmlformats.org/officeDocument/2006/relationships/tags" Target="../tags/tag98.xml"/><Relationship Id="rId7" Type="http://schemas.openxmlformats.org/officeDocument/2006/relationships/tags" Target="../tags/tag97.xml"/><Relationship Id="rId6" Type="http://schemas.openxmlformats.org/officeDocument/2006/relationships/tags" Target="../tags/tag96.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2.png"/><Relationship Id="rId3" Type="http://schemas.openxmlformats.org/officeDocument/2006/relationships/tags" Target="../tags/tag95.xml"/><Relationship Id="rId2" Type="http://schemas.openxmlformats.org/officeDocument/2006/relationships/tags" Target="../tags/tag94.xml"/><Relationship Id="rId11" Type="http://schemas.openxmlformats.org/officeDocument/2006/relationships/tags" Target="../tags/tag101.xml"/><Relationship Id="rId10" Type="http://schemas.openxmlformats.org/officeDocument/2006/relationships/tags" Target="../tags/tag100.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05.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3.png"/><Relationship Id="rId6" Type="http://schemas.openxmlformats.org/officeDocument/2006/relationships/tags" Target="../tags/tag104.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2.png"/><Relationship Id="rId3" Type="http://schemas.openxmlformats.org/officeDocument/2006/relationships/tags" Target="../tags/tag103.xml"/><Relationship Id="rId2" Type="http://schemas.openxmlformats.org/officeDocument/2006/relationships/tags" Target="../tags/tag102.xml"/><Relationship Id="rId14" Type="http://schemas.openxmlformats.org/officeDocument/2006/relationships/tags" Target="../tags/tag110.xml"/><Relationship Id="rId13" Type="http://schemas.openxmlformats.org/officeDocument/2006/relationships/tags" Target="../tags/tag109.xml"/><Relationship Id="rId12" Type="http://schemas.openxmlformats.org/officeDocument/2006/relationships/tags" Target="../tags/tag108.xml"/><Relationship Id="rId11" Type="http://schemas.openxmlformats.org/officeDocument/2006/relationships/tags" Target="../tags/tag107.xml"/><Relationship Id="rId10" Type="http://schemas.openxmlformats.org/officeDocument/2006/relationships/tags" Target="../tags/tag106.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14.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3.png"/><Relationship Id="rId6" Type="http://schemas.openxmlformats.org/officeDocument/2006/relationships/tags" Target="../tags/tag113.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2.png"/><Relationship Id="rId3" Type="http://schemas.openxmlformats.org/officeDocument/2006/relationships/tags" Target="../tags/tag112.xml"/><Relationship Id="rId2" Type="http://schemas.openxmlformats.org/officeDocument/2006/relationships/tags" Target="../tags/tag111.xml"/><Relationship Id="rId14" Type="http://schemas.openxmlformats.org/officeDocument/2006/relationships/tags" Target="../tags/tag119.xml"/><Relationship Id="rId13" Type="http://schemas.openxmlformats.org/officeDocument/2006/relationships/tags" Target="../tags/tag118.xml"/><Relationship Id="rId12" Type="http://schemas.openxmlformats.org/officeDocument/2006/relationships/tags" Target="../tags/tag117.xml"/><Relationship Id="rId11" Type="http://schemas.openxmlformats.org/officeDocument/2006/relationships/tags" Target="../tags/tag116.xml"/><Relationship Id="rId10" Type="http://schemas.openxmlformats.org/officeDocument/2006/relationships/tags" Target="../tags/tag115.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23.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3.png"/><Relationship Id="rId6" Type="http://schemas.openxmlformats.org/officeDocument/2006/relationships/tags" Target="../tags/tag122.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2.png"/><Relationship Id="rId3" Type="http://schemas.openxmlformats.org/officeDocument/2006/relationships/tags" Target="../tags/tag121.xml"/><Relationship Id="rId2" Type="http://schemas.openxmlformats.org/officeDocument/2006/relationships/tags" Target="../tags/tag120.xml"/><Relationship Id="rId16" Type="http://schemas.openxmlformats.org/officeDocument/2006/relationships/tags" Target="../tags/tag130.xml"/><Relationship Id="rId15" Type="http://schemas.openxmlformats.org/officeDocument/2006/relationships/tags" Target="../tags/tag129.xml"/><Relationship Id="rId14" Type="http://schemas.openxmlformats.org/officeDocument/2006/relationships/tags" Target="../tags/tag128.xml"/><Relationship Id="rId13" Type="http://schemas.openxmlformats.org/officeDocument/2006/relationships/tags" Target="../tags/tag127.xml"/><Relationship Id="rId12" Type="http://schemas.openxmlformats.org/officeDocument/2006/relationships/tags" Target="../tags/tag126.xml"/><Relationship Id="rId11" Type="http://schemas.openxmlformats.org/officeDocument/2006/relationships/tags" Target="../tags/tag125.xml"/><Relationship Id="rId10" Type="http://schemas.openxmlformats.org/officeDocument/2006/relationships/tags" Target="../tags/tag124.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34.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3.png"/><Relationship Id="rId6" Type="http://schemas.openxmlformats.org/officeDocument/2006/relationships/tags" Target="../tags/tag133.xml"/><Relationship Id="rId5" Type="http://schemas.openxmlformats.org/officeDocument/2006/relationships/image" Target="file:///C:\Users\1V994W2\PycharmProjects\PPT_Background_Generation/pic_temp/0_pic_quater_right_down.png" TargetMode="External"/><Relationship Id="rId4" Type="http://schemas.openxmlformats.org/officeDocument/2006/relationships/image" Target="../media/image2.png"/><Relationship Id="rId3" Type="http://schemas.openxmlformats.org/officeDocument/2006/relationships/tags" Target="../tags/tag132.xml"/><Relationship Id="rId2" Type="http://schemas.openxmlformats.org/officeDocument/2006/relationships/tags" Target="../tags/tag131.xml"/><Relationship Id="rId13" Type="http://schemas.openxmlformats.org/officeDocument/2006/relationships/tags" Target="../tags/tag138.xml"/><Relationship Id="rId12" Type="http://schemas.openxmlformats.org/officeDocument/2006/relationships/tags" Target="../tags/tag137.xml"/><Relationship Id="rId11" Type="http://schemas.openxmlformats.org/officeDocument/2006/relationships/tags" Target="../tags/tag136.xml"/><Relationship Id="rId10" Type="http://schemas.openxmlformats.org/officeDocument/2006/relationships/tags" Target="../tags/tag135.xm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13.xml"/><Relationship Id="rId8" Type="http://schemas.openxmlformats.org/officeDocument/2006/relationships/tags" Target="../tags/tag12.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3.png"/><Relationship Id="rId5" Type="http://schemas.openxmlformats.org/officeDocument/2006/relationships/tags" Target="../tags/tag11.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2.png"/><Relationship Id="rId2" Type="http://schemas.openxmlformats.org/officeDocument/2006/relationships/tags" Target="../tags/tag10.xml"/><Relationship Id="rId12" Type="http://schemas.openxmlformats.org/officeDocument/2006/relationships/tags" Target="../tags/tag16.xml"/><Relationship Id="rId11" Type="http://schemas.openxmlformats.org/officeDocument/2006/relationships/tags" Target="../tags/tag15.xml"/><Relationship Id="rId10" Type="http://schemas.openxmlformats.org/officeDocument/2006/relationships/tags" Target="../tags/tag14.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20.xml"/><Relationship Id="rId8" Type="http://schemas.openxmlformats.org/officeDocument/2006/relationships/tags" Target="../tags/tag19.xml"/><Relationship Id="rId7" Type="http://schemas.openxmlformats.org/officeDocument/2006/relationships/image" Target="file:///C:\Users\1V994W2\PycharmProjects\PPT_Background_Generation/pic_temp/pic_half_right.png" TargetMode="External"/><Relationship Id="rId6" Type="http://schemas.openxmlformats.org/officeDocument/2006/relationships/image" Target="../media/image5.png"/><Relationship Id="rId5" Type="http://schemas.openxmlformats.org/officeDocument/2006/relationships/tags" Target="../tags/tag18.xml"/><Relationship Id="rId4" Type="http://schemas.openxmlformats.org/officeDocument/2006/relationships/image" Target="file:///C:\Users\1V994W2\PycharmProjects\PPT_Background_Generation/pic_temp/pic_half_left.png" TargetMode="External"/><Relationship Id="rId3" Type="http://schemas.openxmlformats.org/officeDocument/2006/relationships/image" Target="../media/image4.png"/><Relationship Id="rId2" Type="http://schemas.openxmlformats.org/officeDocument/2006/relationships/tags" Target="../tags/tag17.xml"/><Relationship Id="rId12" Type="http://schemas.openxmlformats.org/officeDocument/2006/relationships/tags" Target="../tags/tag23.xml"/><Relationship Id="rId11" Type="http://schemas.openxmlformats.org/officeDocument/2006/relationships/tags" Target="../tags/tag22.xml"/><Relationship Id="rId10" Type="http://schemas.openxmlformats.org/officeDocument/2006/relationships/tags" Target="../tags/tag2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27.xml"/><Relationship Id="rId8" Type="http://schemas.openxmlformats.org/officeDocument/2006/relationships/tags" Target="../tags/tag26.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3.png"/><Relationship Id="rId5" Type="http://schemas.openxmlformats.org/officeDocument/2006/relationships/tags" Target="../tags/tag25.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2.png"/><Relationship Id="rId2" Type="http://schemas.openxmlformats.org/officeDocument/2006/relationships/tags" Target="../tags/tag24.xml"/><Relationship Id="rId13" Type="http://schemas.openxmlformats.org/officeDocument/2006/relationships/tags" Target="../tags/tag31.xml"/><Relationship Id="rId12" Type="http://schemas.openxmlformats.org/officeDocument/2006/relationships/tags" Target="../tags/tag30.xml"/><Relationship Id="rId11" Type="http://schemas.openxmlformats.org/officeDocument/2006/relationships/tags" Target="../tags/tag29.xml"/><Relationship Id="rId10" Type="http://schemas.openxmlformats.org/officeDocument/2006/relationships/tags" Target="../tags/tag28.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35.xml"/><Relationship Id="rId8" Type="http://schemas.openxmlformats.org/officeDocument/2006/relationships/tags" Target="../tags/tag34.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3.png"/><Relationship Id="rId5" Type="http://schemas.openxmlformats.org/officeDocument/2006/relationships/tags" Target="../tags/tag33.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2.png"/><Relationship Id="rId2" Type="http://schemas.openxmlformats.org/officeDocument/2006/relationships/tags" Target="../tags/tag32.xml"/><Relationship Id="rId15" Type="http://schemas.openxmlformats.org/officeDocument/2006/relationships/tags" Target="../tags/tag41.xml"/><Relationship Id="rId14" Type="http://schemas.openxmlformats.org/officeDocument/2006/relationships/tags" Target="../tags/tag40.xml"/><Relationship Id="rId13" Type="http://schemas.openxmlformats.org/officeDocument/2006/relationships/tags" Target="../tags/tag39.xml"/><Relationship Id="rId12" Type="http://schemas.openxmlformats.org/officeDocument/2006/relationships/tags" Target="../tags/tag38.xml"/><Relationship Id="rId11" Type="http://schemas.openxmlformats.org/officeDocument/2006/relationships/tags" Target="../tags/tag37.xml"/><Relationship Id="rId10" Type="http://schemas.openxmlformats.org/officeDocument/2006/relationships/tags" Target="../tags/tag36.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45.xml"/><Relationship Id="rId8" Type="http://schemas.openxmlformats.org/officeDocument/2006/relationships/image" Target="file:///C:\Users\1V994W2\PycharmProjects\PPT_Background_Generation/pic_temp/1_pic_quater_left_down.png" TargetMode="External"/><Relationship Id="rId7" Type="http://schemas.openxmlformats.org/officeDocument/2006/relationships/image" Target="../media/image3.png"/><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image" Target="file:///C:\Users\1V994W2\Documents\Tencent%20Files\574576071\FileRecv\&#25340;&#35013;&#32032;&#26448;\&#20845;&#21313;\\58\subject_holdright_60,120,186_0_staid_full_0.png" TargetMode="External"/><Relationship Id="rId3" Type="http://schemas.openxmlformats.org/officeDocument/2006/relationships/image" Target="../media/image6.png"/><Relationship Id="rId2" Type="http://schemas.openxmlformats.org/officeDocument/2006/relationships/tags" Target="../tags/tag42.xml"/><Relationship Id="rId12" Type="http://schemas.openxmlformats.org/officeDocument/2006/relationships/tags" Target="../tags/tag48.xml"/><Relationship Id="rId11" Type="http://schemas.openxmlformats.org/officeDocument/2006/relationships/tags" Target="../tags/tag47.xml"/><Relationship Id="rId10" Type="http://schemas.openxmlformats.org/officeDocument/2006/relationships/tags" Target="../tags/tag46.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51.xml"/><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55.xml"/><Relationship Id="rId8" Type="http://schemas.openxmlformats.org/officeDocument/2006/relationships/tags" Target="../tags/tag54.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3.png"/><Relationship Id="rId5" Type="http://schemas.openxmlformats.org/officeDocument/2006/relationships/tags" Target="../tags/tag53.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2.png"/><Relationship Id="rId2" Type="http://schemas.openxmlformats.org/officeDocument/2006/relationships/tags" Target="../tags/tag52.xml"/><Relationship Id="rId13" Type="http://schemas.openxmlformats.org/officeDocument/2006/relationships/tags" Target="../tags/tag59.xml"/><Relationship Id="rId12" Type="http://schemas.openxmlformats.org/officeDocument/2006/relationships/tags" Target="../tags/tag58.xml"/><Relationship Id="rId11" Type="http://schemas.openxmlformats.org/officeDocument/2006/relationships/tags" Target="../tags/tag57.xml"/><Relationship Id="rId10" Type="http://schemas.openxmlformats.org/officeDocument/2006/relationships/tags" Target="../tags/tag56.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63.xml"/><Relationship Id="rId8" Type="http://schemas.openxmlformats.org/officeDocument/2006/relationships/tags" Target="../tags/tag62.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3.png"/><Relationship Id="rId5" Type="http://schemas.openxmlformats.org/officeDocument/2006/relationships/tags" Target="../tags/tag61.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2.png"/><Relationship Id="rId2" Type="http://schemas.openxmlformats.org/officeDocument/2006/relationships/tags" Target="../tags/tag60.xml"/><Relationship Id="rId12" Type="http://schemas.openxmlformats.org/officeDocument/2006/relationships/tags" Target="../tags/tag66.xml"/><Relationship Id="rId11" Type="http://schemas.openxmlformats.org/officeDocument/2006/relationships/tags" Target="../tags/tag65.xml"/><Relationship Id="rId10" Type="http://schemas.openxmlformats.org/officeDocument/2006/relationships/tags" Target="../tags/tag64.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pic>
        <p:nvPicPr>
          <p:cNvPr id="5" name="图片 5"/>
          <p:cNvPicPr/>
          <p:nvPr>
            <p:custDataLst>
              <p:tags r:id="rId2"/>
            </p:custDataLst>
          </p:nvPr>
        </p:nvPicPr>
        <p:blipFill>
          <a:blip r:embed="rId3" r:link="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6" name="日期占位符 15"/>
          <p:cNvSpPr>
            <a:spLocks noGrp="1"/>
          </p:cNvSpPr>
          <p:nvPr>
            <p:ph type="dt" sz="half" idx="10"/>
            <p:custDataLst>
              <p:tags r:id="rId5"/>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6"/>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18" name="灯片编号占位符 17"/>
          <p:cNvSpPr>
            <a:spLocks noGrp="1"/>
          </p:cNvSpPr>
          <p:nvPr>
            <p:ph type="sldNum" sz="quarter" idx="12"/>
            <p:custDataLst>
              <p:tags r:id="rId7"/>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2" name="Title 1"/>
          <p:cNvSpPr>
            <a:spLocks noGrp="1"/>
          </p:cNvSpPr>
          <p:nvPr>
            <p:ph type="ctrTitle" idx="13" hasCustomPrompt="1"/>
            <p:custDataLst>
              <p:tags r:id="rId8"/>
            </p:custDataLst>
          </p:nvPr>
        </p:nvSpPr>
        <p:spPr>
          <a:xfrm>
            <a:off x="2190750" y="2223227"/>
            <a:ext cx="4762500" cy="1398905"/>
          </a:xfrm>
        </p:spPr>
        <p:txBody>
          <a:bodyPr vert="horz" wrap="square" lIns="0" tIns="0" rIns="0" bIns="0" rtlCol="0" anchor="b" anchorCtr="0">
            <a:normAutofit/>
          </a:bodyPr>
          <a:lstStyle>
            <a:lvl1pPr algn="dist">
              <a:defRPr lang="zh-CN" altLang="en-US" sz="5400" b="0" spc="700" baseline="0">
                <a:solidFill>
                  <a:schemeClr val="tx1">
                    <a:lumMod val="85000"/>
                    <a:lumOff val="15000"/>
                  </a:schemeClr>
                </a:solidFill>
                <a:latin typeface="Arial" panose="020B0604020202020204" pitchFamily="34" charset="0"/>
                <a:ea typeface="汉仪旗黑-85S" panose="00020600040101010101" pitchFamily="18" charset="-122"/>
              </a:defRPr>
            </a:lvl1pPr>
          </a:lstStyle>
          <a:p>
            <a:pPr marL="0" lvl="0" algn="dist"/>
            <a:r>
              <a:rPr lang="zh-CN" altLang="en-US" dirty="0"/>
              <a:t>编辑标题</a:t>
            </a:r>
            <a:endParaRPr lang="zh-CN" altLang="en-US" dirty="0"/>
          </a:p>
        </p:txBody>
      </p:sp>
      <p:sp>
        <p:nvSpPr>
          <p:cNvPr id="3" name="Subtitle 2"/>
          <p:cNvSpPr>
            <a:spLocks noGrp="1"/>
          </p:cNvSpPr>
          <p:nvPr>
            <p:ph type="subTitle" idx="14" hasCustomPrompt="1"/>
            <p:custDataLst>
              <p:tags r:id="rId9"/>
            </p:custDataLst>
          </p:nvPr>
        </p:nvSpPr>
        <p:spPr>
          <a:xfrm>
            <a:off x="2190750" y="3754537"/>
            <a:ext cx="4762500" cy="361315"/>
          </a:xfrm>
        </p:spPr>
        <p:txBody>
          <a:bodyPr vert="horz" wrap="square" lIns="0" tIns="0" rIns="0" bIns="0" rtlCol="0" anchor="t" anchorCtr="0">
            <a:normAutofit/>
          </a:bodyPr>
          <a:lstStyle>
            <a:lvl1pPr algn="ctr">
              <a:defRPr lang="zh-CN" altLang="en-US" sz="1500" spc="200">
                <a:ln>
                  <a:noFill/>
                </a:ln>
                <a:solidFill>
                  <a:schemeClr val="tx1">
                    <a:lumMod val="65000"/>
                    <a:lumOff val="35000"/>
                  </a:schemeClr>
                </a:solidFill>
                <a:effectLst/>
                <a:uLnTx/>
                <a:latin typeface="Arial" panose="020B0604020202020204" pitchFamily="34" charset="0"/>
                <a:ea typeface="微软雅黑" panose="020B0503020204020204" charset="-122"/>
                <a:cs typeface="微软雅黑" panose="020B0503020204020204" charset="-122"/>
              </a:defRPr>
            </a:lvl1pPr>
          </a:lstStyle>
          <a:p>
            <a:pPr marL="0" lvl="0" indent="0" algn="ctr">
              <a:lnSpc>
                <a:spcPct val="100000"/>
              </a:lnSpc>
              <a:spcAft>
                <a:spcPts val="0"/>
              </a:spcAft>
              <a:buClrTx/>
              <a:buSzTx/>
              <a:buNone/>
            </a:pPr>
            <a:r>
              <a:rPr lang="zh-CN" altLang="en-US" dirty="0"/>
              <a:t>单击此处编辑副标题</a:t>
            </a:r>
            <a:endParaRPr lang="zh-CN" altLang="en-US" dirty="0"/>
          </a:p>
        </p:txBody>
      </p:sp>
      <p:sp>
        <p:nvSpPr>
          <p:cNvPr id="6" name="文本占位符 5"/>
          <p:cNvSpPr>
            <a:spLocks noGrp="1"/>
          </p:cNvSpPr>
          <p:nvPr>
            <p:ph type="body" sz="quarter" idx="15" hasCustomPrompt="1"/>
            <p:custDataLst>
              <p:tags r:id="rId10"/>
            </p:custDataLst>
          </p:nvPr>
        </p:nvSpPr>
        <p:spPr>
          <a:xfrm>
            <a:off x="2234513" y="4386036"/>
            <a:ext cx="1488402" cy="361950"/>
          </a:xfrm>
        </p:spPr>
        <p:txBody>
          <a:bodyPr/>
          <a:lstStyle>
            <a:lvl1pPr marL="0" indent="0">
              <a:buNone/>
              <a:defRPr/>
            </a:lvl1pPr>
          </a:lstStyle>
          <a:p>
            <a:pPr lvl="0"/>
            <a:r>
              <a:rPr lang="zh-CN" altLang="en-US" dirty="0"/>
              <a:t>单击编辑文本</a:t>
            </a:r>
            <a:endParaRPr lang="zh-CN" altLang="en-US" dirty="0"/>
          </a:p>
        </p:txBody>
      </p:sp>
      <p:sp>
        <p:nvSpPr>
          <p:cNvPr id="10" name="文本占位符 5"/>
          <p:cNvSpPr>
            <a:spLocks noGrp="1"/>
          </p:cNvSpPr>
          <p:nvPr>
            <p:ph type="body" sz="quarter" idx="16" hasCustomPrompt="1"/>
            <p:custDataLst>
              <p:tags r:id="rId11"/>
            </p:custDataLst>
          </p:nvPr>
        </p:nvSpPr>
        <p:spPr>
          <a:xfrm>
            <a:off x="5441036" y="4386036"/>
            <a:ext cx="1488402" cy="361950"/>
          </a:xfrm>
        </p:spPr>
        <p:txBody>
          <a:bodyPr/>
          <a:lstStyle>
            <a:lvl1pPr marL="0" indent="0" algn="r">
              <a:buNone/>
              <a:defRPr/>
            </a:lvl1pPr>
          </a:lstStyle>
          <a:p>
            <a:pPr lvl="0"/>
            <a:r>
              <a:rPr lang="zh-CN" altLang="en-US" dirty="0"/>
              <a:t>单击编辑文本</a:t>
            </a:r>
            <a:endParaRPr lang="zh-CN" altLang="en-US" dirty="0"/>
          </a:p>
        </p:txBody>
      </p:sp>
      <p:cxnSp>
        <p:nvCxnSpPr>
          <p:cNvPr id="8" name="直接连接符 7"/>
          <p:cNvCxnSpPr/>
          <p:nvPr>
            <p:custDataLst>
              <p:tags r:id="rId12"/>
            </p:custDataLst>
          </p:nvPr>
        </p:nvCxnSpPr>
        <p:spPr>
          <a:xfrm>
            <a:off x="2314575" y="4255408"/>
            <a:ext cx="4510088"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pic>
        <p:nvPicPr>
          <p:cNvPr id="8"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485136"/>
          </a:xfrm>
          <a:prstGeom prst="rect">
            <a:avLst/>
          </a:prstGeom>
        </p:spPr>
      </p:pic>
      <p:pic>
        <p:nvPicPr>
          <p:cNvPr id="6" name="图片 7"/>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5136"/>
          </a:xfrm>
          <a:prstGeom prst="rect">
            <a:avLst/>
          </a:prstGeom>
        </p:spPr>
      </p:pic>
      <p:sp>
        <p:nvSpPr>
          <p:cNvPr id="3" name="日期占位符 2"/>
          <p:cNvSpPr>
            <a:spLocks noGrp="1"/>
          </p:cNvSpPr>
          <p:nvPr>
            <p:ph type="dt" sz="half" idx="10"/>
            <p:custDataLst>
              <p:tags r:id="rId8"/>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502448" y="952508"/>
            <a:ext cx="8139178" cy="5388907"/>
          </a:xfrm>
        </p:spPr>
        <p:txBody>
          <a:bodyPr wrap="square">
            <a:norm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pic>
        <p:nvPicPr>
          <p:cNvPr id="6" name="图片 5"/>
          <p:cNvPicPr/>
          <p:nvPr>
            <p:custDataLst>
              <p:tags r:id="rId2"/>
            </p:custDataLst>
          </p:nvPr>
        </p:nvPicPr>
        <p:blipFill>
          <a:blip r:embed="rId3" r:link="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日期占位符 2"/>
          <p:cNvSpPr>
            <a:spLocks noGrp="1"/>
          </p:cNvSpPr>
          <p:nvPr>
            <p:ph type="dt" sz="half" idx="10"/>
            <p:custDataLst>
              <p:tags r:id="rId5"/>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7"/>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Title 1"/>
          <p:cNvSpPr>
            <a:spLocks noGrp="1"/>
          </p:cNvSpPr>
          <p:nvPr>
            <p:ph type="title" idx="13" hasCustomPrompt="1"/>
            <p:custDataLst>
              <p:tags r:id="rId8"/>
            </p:custDataLst>
          </p:nvPr>
        </p:nvSpPr>
        <p:spPr>
          <a:xfrm>
            <a:off x="2559605" y="2331720"/>
            <a:ext cx="4024313" cy="1398905"/>
          </a:xfrm>
        </p:spPr>
        <p:txBody>
          <a:bodyPr vert="horz" wrap="square" lIns="0" tIns="0" rIns="0" bIns="0" rtlCol="0" anchor="b" anchorCtr="0">
            <a:normAutofit/>
          </a:bodyPr>
          <a:lstStyle>
            <a:lvl1pPr algn="dist">
              <a:defRPr lang="zh-CN" altLang="en-US" sz="6000" b="0" spc="1000" baseline="0">
                <a:solidFill>
                  <a:schemeClr val="tx1">
                    <a:lumMod val="85000"/>
                    <a:lumOff val="15000"/>
                  </a:schemeClr>
                </a:solidFill>
                <a:latin typeface="Arial" panose="020B0604020202020204" pitchFamily="34" charset="0"/>
                <a:ea typeface="汉仪旗黑-85S" panose="00020600040101010101" pitchFamily="18" charset="-122"/>
              </a:defRPr>
            </a:lvl1pPr>
          </a:lstStyle>
          <a:p>
            <a:pPr marL="0" lvl="0" algn="dist"/>
            <a:r>
              <a:rPr lang="zh-CN" altLang="en-US" dirty="0"/>
              <a:t>编辑标题</a:t>
            </a:r>
            <a:endParaRPr lang="zh-CN" altLang="en-US" dirty="0"/>
          </a:p>
        </p:txBody>
      </p:sp>
      <p:sp>
        <p:nvSpPr>
          <p:cNvPr id="7" name="Text Placeholder 6"/>
          <p:cNvSpPr>
            <a:spLocks noGrp="1"/>
          </p:cNvSpPr>
          <p:nvPr>
            <p:ph type="body" idx="14" hasCustomPrompt="1"/>
            <p:custDataLst>
              <p:tags r:id="rId9"/>
            </p:custDataLst>
          </p:nvPr>
        </p:nvSpPr>
        <p:spPr>
          <a:xfrm>
            <a:off x="2559605" y="4133215"/>
            <a:ext cx="4024789" cy="393065"/>
          </a:xfrm>
        </p:spPr>
        <p:txBody>
          <a:bodyPr vert="horz" wrap="square" lIns="0" tIns="0" rIns="0" bIns="0" rtlCol="0" anchor="t" anchorCtr="0">
            <a:normAutofit/>
          </a:bodyPr>
          <a:lstStyle>
            <a:lvl1pPr algn="ctr">
              <a:defRPr lang="zh-CN" altLang="en-US" sz="1500" spc="200">
                <a:ln>
                  <a:noFill/>
                </a:ln>
                <a:solidFill>
                  <a:schemeClr val="tx1">
                    <a:lumMod val="65000"/>
                    <a:lumOff val="35000"/>
                  </a:schemeClr>
                </a:solidFill>
                <a:effectLst/>
                <a:uLnTx/>
                <a:latin typeface="Arial" panose="020B0604020202020204" pitchFamily="34" charset="0"/>
                <a:ea typeface="微软雅黑" panose="020B0503020204020204" charset="-122"/>
                <a:cs typeface="微软雅黑" panose="020B0503020204020204" charset="-122"/>
              </a:defRPr>
            </a:lvl1pPr>
          </a:lstStyle>
          <a:p>
            <a:pPr marL="0" lvl="0" indent="0" algn="ctr">
              <a:lnSpc>
                <a:spcPct val="100000"/>
              </a:lnSpc>
              <a:spcAft>
                <a:spcPts val="0"/>
              </a:spcAft>
              <a:buClrTx/>
              <a:buSzTx/>
              <a:buNone/>
            </a:pPr>
            <a:r>
              <a:rPr lang="zh-CN" altLang="en-US" dirty="0"/>
              <a:t>单击此处编辑副标题</a:t>
            </a:r>
            <a:endParaRPr lang="zh-CN" altLang="en-US" dirty="0"/>
          </a:p>
        </p:txBody>
      </p:sp>
      <p:cxnSp>
        <p:nvCxnSpPr>
          <p:cNvPr id="8" name="直接连接符 8"/>
          <p:cNvCxnSpPr/>
          <p:nvPr>
            <p:custDataLst>
              <p:tags r:id="rId10"/>
            </p:custDataLst>
          </p:nvPr>
        </p:nvCxnSpPr>
        <p:spPr>
          <a:xfrm>
            <a:off x="4207193" y="3930015"/>
            <a:ext cx="729139"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pic>
        <p:nvPicPr>
          <p:cNvPr id="7"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485136"/>
          </a:xfrm>
          <a:prstGeom prst="rect">
            <a:avLst/>
          </a:prstGeom>
        </p:spPr>
      </p:pic>
      <p:pic>
        <p:nvPicPr>
          <p:cNvPr id="6" name="图片 7"/>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5136"/>
          </a:xfrm>
          <a:prstGeom prst="rect">
            <a:avLst/>
          </a:prstGeom>
        </p:spPr>
      </p:pic>
      <p:sp>
        <p:nvSpPr>
          <p:cNvPr id="2" name="标题 1"/>
          <p:cNvSpPr>
            <a:spLocks noGrp="1"/>
          </p:cNvSpPr>
          <p:nvPr>
            <p:ph type="title"/>
            <p:custDataLst>
              <p:tags r:id="rId8"/>
            </p:custDataLst>
          </p:nvPr>
        </p:nvSpPr>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spTree>
      <p:nvGrpSpPr>
        <p:cNvPr id="1" name=""/>
        <p:cNvGrpSpPr/>
        <p:nvPr/>
      </p:nvGrpSpPr>
      <p:grpSpPr>
        <a:xfrm>
          <a:off x="0" y="0"/>
          <a:ext cx="0" cy="0"/>
          <a:chOff x="0" y="0"/>
          <a:chExt cx="0" cy="0"/>
        </a:xfrm>
      </p:grpSpPr>
      <p:sp>
        <p:nvSpPr>
          <p:cNvPr id="10" name="矩形 4"/>
          <p:cNvSpPr/>
          <p:nvPr>
            <p:custDataLst>
              <p:tags r:id="rId2"/>
            </p:custDataLst>
          </p:nvPr>
        </p:nvSpPr>
        <p:spPr>
          <a:xfrm>
            <a:off x="219056" y="303809"/>
            <a:ext cx="8705888" cy="6250382"/>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00"/>
          </a:p>
        </p:txBody>
      </p:sp>
      <p:pic>
        <p:nvPicPr>
          <p:cNvPr id="9" name="图片 6"/>
          <p:cNvPicPr/>
          <p:nvPr>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540068" cy="485136"/>
          </a:xfrm>
          <a:prstGeom prst="rect">
            <a:avLst/>
          </a:prstGeom>
        </p:spPr>
      </p:pic>
      <p:pic>
        <p:nvPicPr>
          <p:cNvPr id="8" name="图片 8"/>
          <p:cNvPicPr/>
          <p:nvPr>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8603933" y="0"/>
            <a:ext cx="540068" cy="485136"/>
          </a:xfrm>
          <a:prstGeom prst="rect">
            <a:avLst/>
          </a:prstGeom>
        </p:spPr>
      </p:pic>
      <p:sp>
        <p:nvSpPr>
          <p:cNvPr id="2" name="标题 1"/>
          <p:cNvSpPr>
            <a:spLocks noGrp="1"/>
          </p:cNvSpPr>
          <p:nvPr>
            <p:ph type="title" hasCustomPrompt="1"/>
            <p:custDataLst>
              <p:tags r:id="rId9"/>
            </p:custDataLst>
          </p:nvPr>
        </p:nvSpPr>
        <p:spPr>
          <a:xfrm>
            <a:off x="961200" y="1249200"/>
            <a:ext cx="7219800" cy="723600"/>
          </a:xfrm>
        </p:spPr>
        <p:txBody>
          <a:bodyPr wrap="square" anchor="ctr">
            <a:normAutofit/>
          </a:bodyPr>
          <a:lstStyle>
            <a:lvl1pPr>
              <a:defRPr sz="24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0"/>
            </p:custDataLst>
          </p:nvPr>
        </p:nvSpPr>
        <p:spPr>
          <a:xfrm>
            <a:off x="960835" y="2163600"/>
            <a:ext cx="7219950" cy="3445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0" name="矩形 4"/>
          <p:cNvSpPr/>
          <p:nvPr>
            <p:custDataLst>
              <p:tags r:id="rId2"/>
            </p:custDataLst>
          </p:nvPr>
        </p:nvSpPr>
        <p:spPr>
          <a:xfrm>
            <a:off x="0" y="0"/>
            <a:ext cx="3618452"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00"/>
          </a:p>
        </p:txBody>
      </p:sp>
      <p:pic>
        <p:nvPicPr>
          <p:cNvPr id="8" name="图片 6"/>
          <p:cNvPicPr/>
          <p:nvPr>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8603933" y="0"/>
            <a:ext cx="540068" cy="485136"/>
          </a:xfrm>
          <a:prstGeom prst="rect">
            <a:avLst/>
          </a:prstGeom>
        </p:spPr>
      </p:pic>
      <p:sp>
        <p:nvSpPr>
          <p:cNvPr id="2" name="标题 1"/>
          <p:cNvSpPr>
            <a:spLocks noGrp="1"/>
          </p:cNvSpPr>
          <p:nvPr>
            <p:ph type="title" hasCustomPrompt="1"/>
            <p:custDataLst>
              <p:tags r:id="rId6"/>
            </p:custDataLst>
          </p:nvPr>
        </p:nvSpPr>
        <p:spPr>
          <a:xfrm>
            <a:off x="437400" y="770400"/>
            <a:ext cx="2970000" cy="882000"/>
          </a:xfrm>
        </p:spPr>
        <p:txBody>
          <a:bodyPr wrap="square" anchor="ctr" anchorCtr="0">
            <a:normAutofit/>
          </a:bodyPr>
          <a:lstStyle>
            <a:lvl1pPr>
              <a:defRPr sz="2700" baseline="0">
                <a:solidFill>
                  <a:schemeClr val="tx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7"/>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0"/>
            </p:custDataLst>
          </p:nvPr>
        </p:nvSpPr>
        <p:spPr>
          <a:xfrm>
            <a:off x="440100" y="1764000"/>
            <a:ext cx="2967300" cy="4093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1"/>
            </p:custDataLst>
          </p:nvPr>
        </p:nvSpPr>
        <p:spPr>
          <a:xfrm>
            <a:off x="3825900" y="769938"/>
            <a:ext cx="4860000" cy="5087937"/>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1" name="矩形 4"/>
          <p:cNvSpPr/>
          <p:nvPr>
            <p:custDataLst>
              <p:tags r:id="rId2"/>
            </p:custDataLst>
          </p:nvPr>
        </p:nvSpPr>
        <p:spPr>
          <a:xfrm>
            <a:off x="0" y="0"/>
            <a:ext cx="9144000" cy="2664333"/>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00"/>
          </a:p>
        </p:txBody>
      </p:sp>
      <p:pic>
        <p:nvPicPr>
          <p:cNvPr id="10" name="图片 6"/>
          <p:cNvPicPr/>
          <p:nvPr>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540068" cy="485136"/>
          </a:xfrm>
          <a:prstGeom prst="rect">
            <a:avLst/>
          </a:prstGeom>
        </p:spPr>
      </p:pic>
      <p:pic>
        <p:nvPicPr>
          <p:cNvPr id="8" name="图片 8"/>
          <p:cNvPicPr/>
          <p:nvPr>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8603933" y="0"/>
            <a:ext cx="540068" cy="485136"/>
          </a:xfrm>
          <a:prstGeom prst="rect">
            <a:avLst/>
          </a:prstGeom>
        </p:spPr>
      </p:pic>
      <p:sp>
        <p:nvSpPr>
          <p:cNvPr id="2" name="标题 1"/>
          <p:cNvSpPr>
            <a:spLocks noGrp="1"/>
          </p:cNvSpPr>
          <p:nvPr>
            <p:ph type="title"/>
            <p:custDataLst>
              <p:tags r:id="rId9"/>
            </p:custDataLst>
          </p:nvPr>
        </p:nvSpPr>
        <p:spPr>
          <a:xfrm>
            <a:off x="459000" y="781200"/>
            <a:ext cx="8232300" cy="626400"/>
          </a:xfrm>
        </p:spPr>
        <p:txBody>
          <a:bodyPr wrap="square" anchor="ctr">
            <a:normAutofit/>
          </a:bodyPr>
          <a:lstStyle>
            <a:lvl1pPr algn="ctr">
              <a:defRPr sz="2700" baseline="0">
                <a:solidFill>
                  <a:schemeClr val="tx1"/>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459000" y="1659600"/>
            <a:ext cx="8231981" cy="828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459581" y="2808000"/>
            <a:ext cx="8224200" cy="34308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11" name="矩形 4"/>
          <p:cNvSpPr/>
          <p:nvPr>
            <p:custDataLst>
              <p:tags r:id="rId2"/>
            </p:custDataLst>
          </p:nvPr>
        </p:nvSpPr>
        <p:spPr>
          <a:xfrm>
            <a:off x="0" y="5028971"/>
            <a:ext cx="9144000" cy="1829029"/>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00"/>
          </a:p>
        </p:txBody>
      </p:sp>
      <p:pic>
        <p:nvPicPr>
          <p:cNvPr id="10" name="图片 6"/>
          <p:cNvPicPr/>
          <p:nvPr>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540068" cy="485136"/>
          </a:xfrm>
          <a:prstGeom prst="rect">
            <a:avLst/>
          </a:prstGeom>
        </p:spPr>
      </p:pic>
      <p:pic>
        <p:nvPicPr>
          <p:cNvPr id="8" name="图片 8"/>
          <p:cNvPicPr/>
          <p:nvPr>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8603933" y="0"/>
            <a:ext cx="540068" cy="485136"/>
          </a:xfrm>
          <a:prstGeom prst="rect">
            <a:avLst/>
          </a:prstGeom>
        </p:spPr>
      </p:pic>
      <p:sp>
        <p:nvSpPr>
          <p:cNvPr id="2" name="标题 1"/>
          <p:cNvSpPr>
            <a:spLocks noGrp="1"/>
          </p:cNvSpPr>
          <p:nvPr>
            <p:ph type="title"/>
            <p:custDataLst>
              <p:tags r:id="rId9"/>
            </p:custDataLst>
          </p:nvPr>
        </p:nvSpPr>
        <p:spPr>
          <a:xfrm>
            <a:off x="453600" y="669600"/>
            <a:ext cx="8232300" cy="565200"/>
          </a:xfrm>
        </p:spPr>
        <p:txBody>
          <a:bodyPr wrap="square" anchor="ctr" anchorCtr="0">
            <a:normAutofit/>
          </a:bodyPr>
          <a:lstStyle>
            <a:lvl1pPr algn="ctr">
              <a:defRPr sz="240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453628" y="1681200"/>
            <a:ext cx="8243100" cy="321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4"/>
            </p:custDataLst>
          </p:nvPr>
        </p:nvSpPr>
        <p:spPr>
          <a:xfrm>
            <a:off x="445500" y="5180400"/>
            <a:ext cx="8251200" cy="10116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sp>
        <p:nvSpPr>
          <p:cNvPr id="14" name="矩形 4"/>
          <p:cNvSpPr/>
          <p:nvPr>
            <p:custDataLst>
              <p:tags r:id="rId2"/>
            </p:custDataLst>
          </p:nvPr>
        </p:nvSpPr>
        <p:spPr>
          <a:xfrm>
            <a:off x="0" y="0"/>
            <a:ext cx="9144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00"/>
          </a:p>
        </p:txBody>
      </p:sp>
      <p:pic>
        <p:nvPicPr>
          <p:cNvPr id="12" name="图片 6"/>
          <p:cNvPicPr/>
          <p:nvPr>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8603933" y="6372864"/>
            <a:ext cx="540068" cy="485136"/>
          </a:xfrm>
          <a:prstGeom prst="rect">
            <a:avLst/>
          </a:prstGeom>
        </p:spPr>
      </p:pic>
      <p:pic>
        <p:nvPicPr>
          <p:cNvPr id="10" name="图片 8"/>
          <p:cNvPicPr/>
          <p:nvPr>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0" y="6372864"/>
            <a:ext cx="540068" cy="485136"/>
          </a:xfrm>
          <a:prstGeom prst="rect">
            <a:avLst/>
          </a:prstGeom>
        </p:spPr>
      </p:pic>
      <p:sp>
        <p:nvSpPr>
          <p:cNvPr id="2" name="标题 1"/>
          <p:cNvSpPr>
            <a:spLocks noGrp="1"/>
          </p:cNvSpPr>
          <p:nvPr>
            <p:ph type="title"/>
            <p:custDataLst>
              <p:tags r:id="rId9"/>
            </p:custDataLst>
          </p:nvPr>
        </p:nvSpPr>
        <p:spPr>
          <a:xfrm>
            <a:off x="434700" y="237600"/>
            <a:ext cx="8278200" cy="441964"/>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434700" y="1663200"/>
            <a:ext cx="40068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4681800" y="1663200"/>
            <a:ext cx="40257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429300" y="4816800"/>
            <a:ext cx="40068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4689900" y="4813200"/>
            <a:ext cx="40257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spTree>
      <p:nvGrpSpPr>
        <p:cNvPr id="1" name=""/>
        <p:cNvGrpSpPr/>
        <p:nvPr/>
      </p:nvGrpSpPr>
      <p:grpSpPr>
        <a:xfrm>
          <a:off x="0" y="0"/>
          <a:ext cx="0" cy="0"/>
          <a:chOff x="0" y="0"/>
          <a:chExt cx="0" cy="0"/>
        </a:xfrm>
      </p:grpSpPr>
      <p:sp>
        <p:nvSpPr>
          <p:cNvPr id="10" name="矩形 4"/>
          <p:cNvSpPr/>
          <p:nvPr>
            <p:custDataLst>
              <p:tags r:id="rId2"/>
            </p:custDataLst>
          </p:nvPr>
        </p:nvSpPr>
        <p:spPr>
          <a:xfrm>
            <a:off x="0" y="953691"/>
            <a:ext cx="9144000" cy="4950618"/>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00"/>
          </a:p>
        </p:txBody>
      </p:sp>
      <p:pic>
        <p:nvPicPr>
          <p:cNvPr id="9" name="图片 6"/>
          <p:cNvPicPr/>
          <p:nvPr>
            <p:custDataLst>
              <p:tags r:id="rId3"/>
            </p:custDataLst>
          </p:nvPr>
        </p:nvPicPr>
        <p:blipFill>
          <a:blip r:embed="rId4" r:link="rId5">
            <a:extLst>
              <a:ext uri="{28A0092B-C50C-407E-A947-70E740481C1C}">
                <a14:useLocalDpi xmlns:a14="http://schemas.microsoft.com/office/drawing/2010/main" val="0"/>
              </a:ext>
            </a:extLst>
          </a:blip>
          <a:stretch>
            <a:fillRect/>
          </a:stretch>
        </p:blipFill>
        <p:spPr>
          <a:xfrm>
            <a:off x="7928848" y="5766444"/>
            <a:ext cx="1215152" cy="1091556"/>
          </a:xfrm>
          <a:prstGeom prst="rect">
            <a:avLst/>
          </a:prstGeom>
        </p:spPr>
      </p:pic>
      <p:pic>
        <p:nvPicPr>
          <p:cNvPr id="8" name="图片 8"/>
          <p:cNvPicPr/>
          <p:nvPr>
            <p:custDataLst>
              <p:tags r:id="rId6"/>
            </p:custDataLst>
          </p:nvPr>
        </p:nvPicPr>
        <p:blipFill>
          <a:blip r:embed="rId7" r:link="rId8">
            <a:extLst>
              <a:ext uri="{28A0092B-C50C-407E-A947-70E740481C1C}">
                <a14:useLocalDpi xmlns:a14="http://schemas.microsoft.com/office/drawing/2010/main" val="0"/>
              </a:ext>
            </a:extLst>
          </a:blip>
          <a:stretch>
            <a:fillRect/>
          </a:stretch>
        </p:blipFill>
        <p:spPr>
          <a:xfrm>
            <a:off x="0" y="5766444"/>
            <a:ext cx="1215152" cy="1091556"/>
          </a:xfrm>
          <a:prstGeom prst="rect">
            <a:avLst/>
          </a:prstGeom>
        </p:spPr>
      </p:pic>
      <p:sp>
        <p:nvSpPr>
          <p:cNvPr id="2" name="标题 1"/>
          <p:cNvSpPr>
            <a:spLocks noGrp="1"/>
          </p:cNvSpPr>
          <p:nvPr>
            <p:ph type="title" hasCustomPrompt="1"/>
            <p:custDataLst>
              <p:tags r:id="rId9"/>
            </p:custDataLst>
          </p:nvPr>
        </p:nvSpPr>
        <p:spPr>
          <a:xfrm>
            <a:off x="1142100" y="1339200"/>
            <a:ext cx="6858000" cy="2386800"/>
          </a:xfrm>
        </p:spPr>
        <p:txBody>
          <a:bodyPr wrap="square" anchor="b">
            <a:normAutofit/>
          </a:bodyPr>
          <a:lstStyle>
            <a:lvl1pPr algn="ctr">
              <a:defRPr sz="45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1141810" y="3862800"/>
            <a:ext cx="6858000" cy="1656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8"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485136"/>
          </a:xfrm>
          <a:prstGeom prst="rect">
            <a:avLst/>
          </a:prstGeom>
        </p:spPr>
      </p:pic>
      <p:pic>
        <p:nvPicPr>
          <p:cNvPr id="7" name="图片 7"/>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5136"/>
          </a:xfrm>
          <a:prstGeom prst="rect">
            <a:avLst/>
          </a:prstGeom>
        </p:spPr>
      </p:pic>
      <p:sp>
        <p:nvSpPr>
          <p:cNvPr id="2" name="标题 1"/>
          <p:cNvSpPr>
            <a:spLocks noGrp="1"/>
          </p:cNvSpPr>
          <p:nvPr>
            <p:ph type="title"/>
            <p:custDataLst>
              <p:tags r:id="rId8"/>
            </p:custDataLst>
          </p:nvPr>
        </p:nvSpPr>
        <p:spPr>
          <a:xfrm>
            <a:off x="502412" y="443234"/>
            <a:ext cx="8139178" cy="441964"/>
          </a:xfrm>
        </p:spPr>
        <p:txBody>
          <a:bodyPr vert="horz" wrap="square" lIns="90170" tIns="46990" rIns="90170" bIns="46990" rtlCol="0" anchor="ctr" anchorCtr="0">
            <a:normAutofit/>
          </a:bodyPr>
          <a:lstStyle>
            <a:lvl1pPr marL="0" marR="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9"/>
            </p:custDataLst>
          </p:nvPr>
        </p:nvSpPr>
        <p:spPr>
          <a:xfrm>
            <a:off x="502412" y="952508"/>
            <a:ext cx="8139178" cy="5388907"/>
          </a:xfrm>
        </p:spPr>
        <p:txBody>
          <a:bodyPr vert="horz" wrap="square" lIns="90170" tIns="46990" rIns="90170" bIns="4699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tx2"/>
        </a:solidFill>
        <a:effectLst/>
      </p:bgPr>
    </p:bg>
    <p:spTree>
      <p:nvGrpSpPr>
        <p:cNvPr id="1" name=""/>
        <p:cNvGrpSpPr/>
        <p:nvPr/>
      </p:nvGrpSpPr>
      <p:grpSpPr>
        <a:xfrm>
          <a:off x="0" y="0"/>
          <a:ext cx="0" cy="0"/>
          <a:chOff x="0" y="0"/>
          <a:chExt cx="0" cy="0"/>
        </a:xfrm>
      </p:grpSpPr>
      <p:pic>
        <p:nvPicPr>
          <p:cNvPr id="9"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1397000"/>
            <a:ext cx="2709334" cy="4064000"/>
          </a:xfrm>
          <a:prstGeom prst="rect">
            <a:avLst/>
          </a:prstGeom>
        </p:spPr>
      </p:pic>
      <p:pic>
        <p:nvPicPr>
          <p:cNvPr id="8" name="图片 7"/>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6434666" y="1397000"/>
            <a:ext cx="2709334" cy="4064000"/>
          </a:xfrm>
          <a:prstGeom prst="rect">
            <a:avLst/>
          </a:prstGeom>
        </p:spPr>
      </p:pic>
      <p:sp>
        <p:nvSpPr>
          <p:cNvPr id="7" name="矩形 8"/>
          <p:cNvSpPr/>
          <p:nvPr>
            <p:custDataLst>
              <p:tags r:id="rId8"/>
            </p:custDataLst>
          </p:nvPr>
        </p:nvSpPr>
        <p:spPr>
          <a:xfrm>
            <a:off x="219056" y="303809"/>
            <a:ext cx="8705888" cy="6250382"/>
          </a:xfrm>
          <a:prstGeom prst="rect">
            <a:avLst/>
          </a:prstGeom>
          <a:solidFill>
            <a:schemeClr val="bg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00"/>
          </a:p>
        </p:txBody>
      </p:sp>
      <p:sp>
        <p:nvSpPr>
          <p:cNvPr id="4" name="日期占位符 3"/>
          <p:cNvSpPr>
            <a:spLocks noGrp="1"/>
          </p:cNvSpPr>
          <p:nvPr>
            <p:ph type="dt" sz="half" idx="10"/>
            <p:custDataLst>
              <p:tags r:id="rId9"/>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Title 1"/>
          <p:cNvSpPr>
            <a:spLocks noGrp="1"/>
          </p:cNvSpPr>
          <p:nvPr>
            <p:ph type="ctrTitle" idx="13" hasCustomPrompt="1"/>
            <p:custDataLst>
              <p:tags r:id="rId12"/>
            </p:custDataLst>
          </p:nvPr>
        </p:nvSpPr>
        <p:spPr>
          <a:xfrm>
            <a:off x="3569970" y="2888298"/>
            <a:ext cx="3660458" cy="1081405"/>
          </a:xfrm>
        </p:spPr>
        <p:txBody>
          <a:bodyPr vert="horz" wrap="square" lIns="0" tIns="0" rIns="0" bIns="0" rtlCol="0" anchor="ctr" anchorCtr="0">
            <a:normAutofit/>
          </a:bodyPr>
          <a:lstStyle>
            <a:lvl1pPr algn="l">
              <a:defRPr lang="zh-CN" altLang="en-US" sz="3600" b="0" spc="500" baseline="0">
                <a:ln>
                  <a:noFill/>
                </a:ln>
                <a:solidFill>
                  <a:schemeClr val="tx1">
                    <a:lumMod val="85000"/>
                    <a:lumOff val="15000"/>
                  </a:schemeClr>
                </a:solidFill>
                <a:effectLst/>
                <a:uLnTx/>
                <a:latin typeface="Arial" panose="020B0604020202020204" pitchFamily="34" charset="0"/>
                <a:ea typeface="汉仪旗黑-85S" panose="00020600040101010101" pitchFamily="18" charset="-122"/>
              </a:defRPr>
            </a:lvl1pPr>
          </a:lstStyle>
          <a:p>
            <a:pPr marL="0" lvl="0">
              <a:spcAft>
                <a:spcPts val="0"/>
              </a:spcAft>
              <a:buClrTx/>
              <a:buSzTx/>
              <a:buFontTx/>
            </a:pPr>
            <a:r>
              <a:rPr lang="zh-CN" altLang="en-US" dirty="0"/>
              <a:t>编辑标题</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9"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485136"/>
          </a:xfrm>
          <a:prstGeom prst="rect">
            <a:avLst/>
          </a:prstGeom>
        </p:spPr>
      </p:pic>
      <p:pic>
        <p:nvPicPr>
          <p:cNvPr id="8" name="图片 7"/>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5136"/>
          </a:xfrm>
          <a:prstGeom prst="rect">
            <a:avLst/>
          </a:prstGeom>
        </p:spPr>
      </p:pic>
      <p:sp>
        <p:nvSpPr>
          <p:cNvPr id="2" name="标题 1"/>
          <p:cNvSpPr>
            <a:spLocks noGrp="1"/>
          </p:cNvSpPr>
          <p:nvPr>
            <p:ph type="title"/>
            <p:custDataLst>
              <p:tags r:id="rId8"/>
            </p:custDataLst>
          </p:nvPr>
        </p:nvSpPr>
        <p:spPr>
          <a:xfrm>
            <a:off x="502412" y="443234"/>
            <a:ext cx="8139178"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9"/>
            </p:custDataLst>
          </p:nvPr>
        </p:nvSpPr>
        <p:spPr>
          <a:xfrm>
            <a:off x="502448" y="952508"/>
            <a:ext cx="3962432" cy="5388907"/>
          </a:xfrm>
        </p:spPr>
        <p:txBody>
          <a:bodyPr vert="horz" wrap="square" lIns="90170" tIns="46990" rIns="90170" bIns="4699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10"/>
            </p:custDataLst>
          </p:nvPr>
        </p:nvSpPr>
        <p:spPr>
          <a:xfrm>
            <a:off x="4679158" y="952508"/>
            <a:ext cx="3962432" cy="5388907"/>
          </a:xfrm>
        </p:spPr>
        <p:txBody>
          <a:bodyPr wrap="square" lIns="90170" tIns="46990" rIns="90170" bIns="46990">
            <a:normAutofit/>
          </a:bodyPr>
          <a:lstStyle>
            <a:lvl1pPr eaLnBrk="1" fontAlgn="auto" latinLnBrk="0" hangingPunct="1">
              <a:defRPr sz="1200">
                <a:solidFill>
                  <a:schemeClr val="tx1"/>
                </a:solidFill>
                <a:latin typeface="Arial" panose="020B0604020202020204" pitchFamily="34" charset="0"/>
                <a:ea typeface="微软雅黑" panose="020B0503020204020204" charset="-122"/>
              </a:defRPr>
            </a:lvl1pPr>
            <a:lvl2pPr eaLnBrk="1" fontAlgn="auto" latinLnBrk="0" hangingPunct="1">
              <a:defRPr sz="1200">
                <a:solidFill>
                  <a:schemeClr val="tx1"/>
                </a:solidFill>
                <a:latin typeface="Arial" panose="020B0604020202020204" pitchFamily="34" charset="0"/>
                <a:ea typeface="微软雅黑" panose="020B0503020204020204" charset="-122"/>
              </a:defRPr>
            </a:lvl2pPr>
            <a:lvl3pPr eaLnBrk="1" fontAlgn="auto" latinLnBrk="0" hangingPunct="1">
              <a:defRPr sz="1200">
                <a:solidFill>
                  <a:schemeClr val="tx1"/>
                </a:solidFill>
                <a:latin typeface="Arial" panose="020B0604020202020204" pitchFamily="34" charset="0"/>
                <a:ea typeface="微软雅黑" panose="020B0503020204020204" charset="-122"/>
              </a:defRPr>
            </a:lvl3pPr>
            <a:lvl4pPr eaLnBrk="1" fontAlgn="auto" latinLnBrk="0" hangingPunct="1">
              <a:defRPr sz="1200">
                <a:solidFill>
                  <a:schemeClr val="tx1"/>
                </a:solidFill>
                <a:latin typeface="Arial" panose="020B0604020202020204" pitchFamily="34" charset="0"/>
                <a:ea typeface="微软雅黑" panose="020B0503020204020204" charset="-122"/>
              </a:defRPr>
            </a:lvl4pPr>
            <a:lvl5pPr eaLnBrk="1" fontAlgn="auto" latinLnBrk="0" hangingPunct="1">
              <a:defRPr sz="120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7" name="灯片编号占位符 6"/>
          <p:cNvSpPr>
            <a:spLocks noGrp="1"/>
          </p:cNvSpPr>
          <p:nvPr>
            <p:ph type="sldNum" sz="quarter" idx="12"/>
            <p:custDataLst>
              <p:tags r:id="rId13"/>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pic>
        <p:nvPicPr>
          <p:cNvPr id="11"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485136"/>
          </a:xfrm>
          <a:prstGeom prst="rect">
            <a:avLst/>
          </a:prstGeom>
        </p:spPr>
      </p:pic>
      <p:pic>
        <p:nvPicPr>
          <p:cNvPr id="10" name="图片 7"/>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5136"/>
          </a:xfrm>
          <a:prstGeom prst="rect">
            <a:avLst/>
          </a:prstGeom>
        </p:spPr>
      </p:pic>
      <p:sp>
        <p:nvSpPr>
          <p:cNvPr id="2" name="标题 1"/>
          <p:cNvSpPr>
            <a:spLocks noGrp="1"/>
          </p:cNvSpPr>
          <p:nvPr>
            <p:ph type="title"/>
            <p:custDataLst>
              <p:tags r:id="rId8"/>
            </p:custDataLst>
          </p:nvPr>
        </p:nvSpPr>
        <p:spPr>
          <a:xfrm>
            <a:off x="502412" y="443234"/>
            <a:ext cx="8139178"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502448" y="952508"/>
            <a:ext cx="3962432" cy="381003"/>
          </a:xfrm>
        </p:spPr>
        <p:txBody>
          <a:bodyPr wrap="square" lIns="90170" tIns="46990" rIns="90170" bIns="46990" anchor="ctr" anchorCtr="0">
            <a:normAutofit/>
          </a:bodyPr>
          <a:lstStyle>
            <a:lvl1pPr marL="0" indent="0" eaLnBrk="1" fontAlgn="auto" latinLnBrk="0" hangingPunct="1">
              <a:lnSpc>
                <a:spcPct val="100000"/>
              </a:lnSpc>
              <a:spcAft>
                <a:spcPts val="0"/>
              </a:spcAft>
              <a:buNone/>
              <a:defRPr sz="1500" b="0" u="none" strike="noStrike" kern="1200" cap="none" spc="200" normalizeH="0" baseline="0">
                <a:solidFill>
                  <a:schemeClr val="tx1"/>
                </a:solidFill>
                <a:uFillTx/>
                <a:latin typeface="Arial" panose="020B0604020202020204" pitchFamily="34" charset="0"/>
                <a:ea typeface="微软雅黑" panose="020B050302020402020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502444" y="1406525"/>
            <a:ext cx="3962400" cy="4934752"/>
          </a:xfrm>
        </p:spPr>
        <p:txBody>
          <a:bodyPr vert="horz" wrap="square" lIns="90170" tIns="46990" rIns="90170" bIns="4699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4676813" y="952508"/>
            <a:ext cx="3962432" cy="381003"/>
          </a:xfrm>
        </p:spPr>
        <p:txBody>
          <a:bodyPr vert="horz" wrap="square" lIns="90170" tIns="46990" rIns="90170" bIns="46990" rtlCol="0" anchor="ctr"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4676813" y="1406525"/>
            <a:ext cx="3962432" cy="4934752"/>
          </a:xfrm>
        </p:spPr>
        <p:txBody>
          <a:bodyPr vert="horz" wrap="square" lIns="90170" tIns="46990" rIns="90170" bIns="4699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9" name="灯片编号占位符 8"/>
          <p:cNvSpPr>
            <a:spLocks noGrp="1"/>
          </p:cNvSpPr>
          <p:nvPr>
            <p:ph type="sldNum" sz="quarter" idx="12"/>
            <p:custDataLst>
              <p:tags r:id="rId15"/>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pic>
        <p:nvPicPr>
          <p:cNvPr id="8"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5623560" y="2194560"/>
            <a:ext cx="3291840" cy="2468880"/>
          </a:xfrm>
          <a:prstGeom prst="rect">
            <a:avLst/>
          </a:prstGeom>
        </p:spPr>
      </p:pic>
      <p:sp>
        <p:nvSpPr>
          <p:cNvPr id="7" name="任意多边形 6"/>
          <p:cNvSpPr/>
          <p:nvPr>
            <p:custDataLst>
              <p:tags r:id="rId5"/>
            </p:custDataLst>
          </p:nvPr>
        </p:nvSpPr>
        <p:spPr>
          <a:xfrm flipH="1">
            <a:off x="0" y="0"/>
            <a:ext cx="5484971" cy="6858000"/>
          </a:xfrm>
          <a:custGeom>
            <a:avLst/>
            <a:gdLst>
              <a:gd name="connsiteX0" fmla="*/ 1714500 w 7314000"/>
              <a:gd name="connsiteY0" fmla="*/ 0 h 6858000"/>
              <a:gd name="connsiteX1" fmla="*/ 7314000 w 7314000"/>
              <a:gd name="connsiteY1" fmla="*/ 0 h 6858000"/>
              <a:gd name="connsiteX2" fmla="*/ 7314000 w 7314000"/>
              <a:gd name="connsiteY2" fmla="*/ 6858000 h 6858000"/>
              <a:gd name="connsiteX3" fmla="*/ 0 w 7314000"/>
              <a:gd name="connsiteY3" fmla="*/ 6858000 h 6858000"/>
              <a:gd name="connsiteX4" fmla="*/ 1714500 w 731400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14000" h="6858000">
                <a:moveTo>
                  <a:pt x="1714500" y="0"/>
                </a:moveTo>
                <a:lnTo>
                  <a:pt x="7314000" y="0"/>
                </a:lnTo>
                <a:lnTo>
                  <a:pt x="7314000" y="6858000"/>
                </a:lnTo>
                <a:lnTo>
                  <a:pt x="0" y="6858000"/>
                </a:lnTo>
                <a:lnTo>
                  <a:pt x="1714500" y="0"/>
                </a:lnTo>
                <a:close/>
              </a:path>
            </a:pathLst>
          </a:cu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p>
        </p:txBody>
      </p:sp>
      <p:pic>
        <p:nvPicPr>
          <p:cNvPr id="6" name="图片 8"/>
          <p:cNvPicPr/>
          <p:nvPr>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0" y="6372864"/>
            <a:ext cx="540068" cy="485136"/>
          </a:xfrm>
          <a:prstGeom prst="rect">
            <a:avLst/>
          </a:prstGeom>
        </p:spPr>
      </p:pic>
      <p:sp>
        <p:nvSpPr>
          <p:cNvPr id="2" name="标题 1"/>
          <p:cNvSpPr>
            <a:spLocks noGrp="1"/>
          </p:cNvSpPr>
          <p:nvPr>
            <p:ph type="title"/>
            <p:custDataLst>
              <p:tags r:id="rId9"/>
            </p:custDataLst>
          </p:nvPr>
        </p:nvSpPr>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4" name="灯片编号占位符 3"/>
          <p:cNvSpPr>
            <a:spLocks noGrp="1"/>
          </p:cNvSpPr>
          <p:nvPr>
            <p:ph type="sldNum" sz="quarter" idx="12"/>
            <p:custDataLst>
              <p:tags r:id="rId4"/>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pic>
        <p:nvPicPr>
          <p:cNvPr id="9"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485136"/>
          </a:xfrm>
          <a:prstGeom prst="rect">
            <a:avLst/>
          </a:prstGeom>
        </p:spPr>
      </p:pic>
      <p:pic>
        <p:nvPicPr>
          <p:cNvPr id="8" name="图片 7"/>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5136"/>
          </a:xfrm>
          <a:prstGeom prst="rect">
            <a:avLst/>
          </a:prstGeom>
        </p:spPr>
      </p:pic>
      <p:sp>
        <p:nvSpPr>
          <p:cNvPr id="2" name="标题 1"/>
          <p:cNvSpPr>
            <a:spLocks noGrp="1"/>
          </p:cNvSpPr>
          <p:nvPr>
            <p:ph type="title"/>
            <p:custDataLst>
              <p:tags r:id="rId8"/>
            </p:custDataLst>
          </p:nvPr>
        </p:nvSpPr>
        <p:spPr>
          <a:xfrm>
            <a:off x="502448" y="443234"/>
            <a:ext cx="8139178"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502448" y="952508"/>
            <a:ext cx="396243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4679194" y="952508"/>
            <a:ext cx="3962432" cy="5388907"/>
          </a:xfrm>
        </p:spPr>
        <p:txBody>
          <a:bodyPr vert="horz" wrap="square" lIns="90170" tIns="46990" rIns="90170" bIns="4699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7" name="灯片编号占位符 6"/>
          <p:cNvSpPr>
            <a:spLocks noGrp="1"/>
          </p:cNvSpPr>
          <p:nvPr>
            <p:ph type="sldNum" sz="quarter" idx="12"/>
            <p:custDataLst>
              <p:tags r:id="rId13"/>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8"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485136"/>
          </a:xfrm>
          <a:prstGeom prst="rect">
            <a:avLst/>
          </a:prstGeom>
        </p:spPr>
      </p:pic>
      <p:pic>
        <p:nvPicPr>
          <p:cNvPr id="7" name="图片 7"/>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5136"/>
          </a:xfrm>
          <a:prstGeom prst="rect">
            <a:avLst/>
          </a:prstGeom>
        </p:spPr>
      </p:pic>
      <p:sp>
        <p:nvSpPr>
          <p:cNvPr id="2" name="竖排标题 1"/>
          <p:cNvSpPr>
            <a:spLocks noGrp="1"/>
          </p:cNvSpPr>
          <p:nvPr>
            <p:ph type="title" orient="vert"/>
            <p:custDataLst>
              <p:tags r:id="rId8"/>
            </p:custDataLst>
          </p:nvPr>
        </p:nvSpPr>
        <p:spPr>
          <a:xfrm>
            <a:off x="7928351" y="952508"/>
            <a:ext cx="713238" cy="5388907"/>
          </a:xfrm>
        </p:spPr>
        <p:txBody>
          <a:bodyPr vert="eaVert" wrap="square"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18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502444" y="952500"/>
            <a:ext cx="7371076" cy="5388907"/>
          </a:xfrm>
        </p:spPr>
        <p:txBody>
          <a:bodyPr vert="eaVert" wrap="square">
            <a:normAutofit/>
          </a:bodyPr>
          <a:lstStyle>
            <a:lvl1pPr indent="0" eaLnBrk="1" fontAlgn="auto" latinLnBrk="0" hangingPunct="1">
              <a:defRPr>
                <a:solidFill>
                  <a:schemeClr val="tx1"/>
                </a:solidFill>
                <a:latin typeface="Arial" panose="020B0604020202020204" pitchFamily="34" charset="0"/>
                <a:ea typeface="微软雅黑" panose="020B0503020204020204" charset="-122"/>
              </a:defRPr>
            </a:lvl1pPr>
            <a:lvl2pPr indent="0" eaLnBrk="1" fontAlgn="auto" latinLnBrk="0" hangingPunct="1">
              <a:defRPr>
                <a:solidFill>
                  <a:schemeClr val="tx1"/>
                </a:solidFill>
                <a:latin typeface="Arial" panose="020B0604020202020204" pitchFamily="34" charset="0"/>
                <a:ea typeface="微软雅黑" panose="020B0503020204020204" charset="-122"/>
              </a:defRPr>
            </a:lvl2pPr>
            <a:lvl3pPr indent="0" eaLnBrk="1" fontAlgn="auto" latinLnBrk="0" hangingPunct="1">
              <a:defRPr>
                <a:solidFill>
                  <a:schemeClr val="tx1"/>
                </a:solidFill>
                <a:latin typeface="Arial" panose="020B0604020202020204" pitchFamily="34" charset="0"/>
                <a:ea typeface="微软雅黑" panose="020B0503020204020204" charset="-122"/>
              </a:defRPr>
            </a:lvl3pPr>
            <a:lvl4pPr indent="0" eaLnBrk="1" fontAlgn="auto" latinLnBrk="0" hangingPunct="1">
              <a:defRPr>
                <a:solidFill>
                  <a:schemeClr val="tx1"/>
                </a:solidFill>
                <a:latin typeface="Arial" panose="020B0604020202020204" pitchFamily="34" charset="0"/>
                <a:ea typeface="微软雅黑" panose="020B0503020204020204" charset="-122"/>
              </a:defRPr>
            </a:lvl4pPr>
            <a:lvl5pPr indent="0" eaLnBrk="1" fontAlgn="auto" latinLnBrk="0" hangingPunct="1">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6" Type="http://schemas.openxmlformats.org/officeDocument/2006/relationships/theme" Target="../theme/theme1.xml"/><Relationship Id="rId25" Type="http://schemas.openxmlformats.org/officeDocument/2006/relationships/tags" Target="../tags/tag144.xml"/><Relationship Id="rId24" Type="http://schemas.openxmlformats.org/officeDocument/2006/relationships/tags" Target="../tags/tag143.xml"/><Relationship Id="rId23" Type="http://schemas.openxmlformats.org/officeDocument/2006/relationships/tags" Target="../tags/tag142.xml"/><Relationship Id="rId22" Type="http://schemas.openxmlformats.org/officeDocument/2006/relationships/tags" Target="../tags/tag141.xml"/><Relationship Id="rId21" Type="http://schemas.openxmlformats.org/officeDocument/2006/relationships/tags" Target="../tags/tag140.xml"/><Relationship Id="rId20" Type="http://schemas.openxmlformats.org/officeDocument/2006/relationships/tags" Target="../tags/tag139.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20"/>
            </p:custDataLst>
          </p:nvPr>
        </p:nvSpPr>
        <p:spPr>
          <a:xfrm>
            <a:off x="502412" y="443230"/>
            <a:ext cx="8139178" cy="441964"/>
          </a:xfrm>
          <a:prstGeom prst="rect">
            <a:avLst/>
          </a:prstGeom>
        </p:spPr>
        <p:txBody>
          <a:bodyPr vert="horz" wrap="square"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1"/>
            </p:custDataLst>
          </p:nvPr>
        </p:nvSpPr>
        <p:spPr>
          <a:xfrm>
            <a:off x="502412" y="961398"/>
            <a:ext cx="8139178" cy="5388907"/>
          </a:xfrm>
          <a:prstGeom prst="rect">
            <a:avLst/>
          </a:prstGeom>
        </p:spPr>
        <p:txBody>
          <a:bodyPr vert="horz" wrap="square"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2"/>
            </p:custDataLst>
          </p:nvPr>
        </p:nvSpPr>
        <p:spPr>
          <a:xfrm>
            <a:off x="659807" y="6349833"/>
            <a:ext cx="2025000" cy="316800"/>
          </a:xfrm>
          <a:prstGeom prst="rect">
            <a:avLst/>
          </a:prstGeom>
        </p:spPr>
        <p:txBody>
          <a:bodyPr vert="horz" wrap="square" lIns="91440" tIns="45720" rIns="91440" bIns="45720" rtlCol="0" anchor="ctr">
            <a:normAutofit/>
          </a:bodyPr>
          <a:lstStyle>
            <a:lvl1pPr algn="l">
              <a:defRPr sz="900">
                <a:solidFill>
                  <a:schemeClr val="tx1">
                    <a:tint val="75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3"/>
            </p:custDataLst>
          </p:nvPr>
        </p:nvSpPr>
        <p:spPr>
          <a:xfrm>
            <a:off x="3087000" y="6349833"/>
            <a:ext cx="2970000" cy="316800"/>
          </a:xfrm>
          <a:prstGeom prst="rect">
            <a:avLst/>
          </a:prstGeom>
        </p:spPr>
        <p:txBody>
          <a:bodyPr vert="horz" wrap="square" lIns="91440" tIns="45720" rIns="91440" bIns="45720" rtlCol="0" anchor="ctr">
            <a:normAutofit/>
          </a:bodyPr>
          <a:lstStyle>
            <a:lvl1pPr algn="ctr">
              <a:defRPr sz="900">
                <a:solidFill>
                  <a:schemeClr val="tx1">
                    <a:tint val="75000"/>
                  </a:schemeClr>
                </a:solidFill>
                <a:latin typeface="Arial" panose="020B0604020202020204" pitchFamily="34" charset="0"/>
                <a:ea typeface="微软雅黑" panose="020B0503020204020204" charset="-122"/>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6457950" y="6349833"/>
            <a:ext cx="2025000" cy="316800"/>
          </a:xfrm>
          <a:prstGeom prst="rect">
            <a:avLst/>
          </a:prstGeom>
        </p:spPr>
        <p:txBody>
          <a:bodyPr vert="horz" wrap="square" lIns="91440" tIns="45720" rIns="91440" bIns="45720" rtlCol="0" anchor="ctr">
            <a:normAutofit/>
          </a:bodyPr>
          <a:lstStyle>
            <a:lvl1pPr algn="r">
              <a:defRPr sz="900">
                <a:solidFill>
                  <a:schemeClr val="tx1">
                    <a:tint val="75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KSO_TEMPLATE" hidden="1"/>
          <p:cNvSpPr/>
          <p:nvPr>
            <p:custDataLst>
              <p:tags r:id="rId2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txStyles>
    <p:titleStyle>
      <a:lvl1pPr algn="l" defTabSz="685800" rtl="0" eaLnBrk="1" fontAlgn="auto" latinLnBrk="0" hangingPunct="1">
        <a:lnSpc>
          <a:spcPct val="100000"/>
        </a:lnSpc>
        <a:spcBef>
          <a:spcPct val="0"/>
        </a:spcBef>
        <a:buNone/>
        <a:defRPr sz="1800" b="1" u="none" strike="noStrike" kern="1200" cap="none" spc="200" normalizeH="0">
          <a:solidFill>
            <a:schemeClr val="tx1"/>
          </a:solidFill>
          <a:uFillTx/>
          <a:latin typeface="Arial" panose="020B0604020202020204" pitchFamily="34" charset="0"/>
          <a:ea typeface="微软雅黑" panose="020B050302020402020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45.xml"/><Relationship Id="rId1" Type="http://schemas.openxmlformats.org/officeDocument/2006/relationships/image" Target="../media/image7.png"/></Relationships>
</file>

<file path=ppt/slides/_rels/slide10.xml.rels><?xml version="1.0" encoding="UTF-8" standalone="yes"?>
<Relationships xmlns="http://schemas.openxmlformats.org/package/2006/relationships"><Relationship Id="rId9" Type="http://schemas.openxmlformats.org/officeDocument/2006/relationships/tags" Target="../tags/tag278.xml"/><Relationship Id="rId8" Type="http://schemas.openxmlformats.org/officeDocument/2006/relationships/tags" Target="../tags/tag277.xml"/><Relationship Id="rId7" Type="http://schemas.openxmlformats.org/officeDocument/2006/relationships/tags" Target="../tags/tag276.xml"/><Relationship Id="rId6" Type="http://schemas.openxmlformats.org/officeDocument/2006/relationships/tags" Target="../tags/tag275.xml"/><Relationship Id="rId5" Type="http://schemas.openxmlformats.org/officeDocument/2006/relationships/tags" Target="../tags/tag274.xml"/><Relationship Id="rId4" Type="http://schemas.openxmlformats.org/officeDocument/2006/relationships/tags" Target="../tags/tag273.xml"/><Relationship Id="rId3" Type="http://schemas.openxmlformats.org/officeDocument/2006/relationships/tags" Target="../tags/tag272.xml"/><Relationship Id="rId2" Type="http://schemas.openxmlformats.org/officeDocument/2006/relationships/tags" Target="../tags/tag271.xml"/><Relationship Id="rId16" Type="http://schemas.openxmlformats.org/officeDocument/2006/relationships/notesSlide" Target="../notesSlides/notesSlide9.xml"/><Relationship Id="rId15" Type="http://schemas.openxmlformats.org/officeDocument/2006/relationships/slideLayout" Target="../slideLayouts/slideLayout7.xml"/><Relationship Id="rId14" Type="http://schemas.openxmlformats.org/officeDocument/2006/relationships/tags" Target="../tags/tag283.xml"/><Relationship Id="rId13" Type="http://schemas.openxmlformats.org/officeDocument/2006/relationships/tags" Target="../tags/tag282.xml"/><Relationship Id="rId12" Type="http://schemas.openxmlformats.org/officeDocument/2006/relationships/tags" Target="../tags/tag281.xml"/><Relationship Id="rId11" Type="http://schemas.openxmlformats.org/officeDocument/2006/relationships/tags" Target="../tags/tag280.xml"/><Relationship Id="rId10" Type="http://schemas.openxmlformats.org/officeDocument/2006/relationships/tags" Target="../tags/tag279.xml"/><Relationship Id="rId1" Type="http://schemas.openxmlformats.org/officeDocument/2006/relationships/tags" Target="../tags/tag270.xml"/></Relationships>
</file>

<file path=ppt/slides/_rels/slide11.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291.xml"/><Relationship Id="rId7" Type="http://schemas.openxmlformats.org/officeDocument/2006/relationships/tags" Target="../tags/tag290.xml"/><Relationship Id="rId6" Type="http://schemas.openxmlformats.org/officeDocument/2006/relationships/tags" Target="../tags/tag289.xml"/><Relationship Id="rId5" Type="http://schemas.openxmlformats.org/officeDocument/2006/relationships/tags" Target="../tags/tag288.xml"/><Relationship Id="rId4" Type="http://schemas.openxmlformats.org/officeDocument/2006/relationships/tags" Target="../tags/tag287.xml"/><Relationship Id="rId3" Type="http://schemas.openxmlformats.org/officeDocument/2006/relationships/tags" Target="../tags/tag286.xml"/><Relationship Id="rId2" Type="http://schemas.openxmlformats.org/officeDocument/2006/relationships/tags" Target="../tags/tag285.xml"/><Relationship Id="rId10" Type="http://schemas.openxmlformats.org/officeDocument/2006/relationships/notesSlide" Target="../notesSlides/notesSlide10.xml"/><Relationship Id="rId1" Type="http://schemas.openxmlformats.org/officeDocument/2006/relationships/tags" Target="../tags/tag284.xml"/></Relationships>
</file>

<file path=ppt/slides/_rels/slide2.xml.rels><?xml version="1.0" encoding="UTF-8" standalone="yes"?>
<Relationships xmlns="http://schemas.openxmlformats.org/package/2006/relationships"><Relationship Id="rId9" Type="http://schemas.openxmlformats.org/officeDocument/2006/relationships/tags" Target="../tags/tag154.xml"/><Relationship Id="rId8" Type="http://schemas.openxmlformats.org/officeDocument/2006/relationships/tags" Target="../tags/tag153.xml"/><Relationship Id="rId7" Type="http://schemas.openxmlformats.org/officeDocument/2006/relationships/tags" Target="../tags/tag152.xml"/><Relationship Id="rId6" Type="http://schemas.openxmlformats.org/officeDocument/2006/relationships/tags" Target="../tags/tag151.xml"/><Relationship Id="rId5" Type="http://schemas.openxmlformats.org/officeDocument/2006/relationships/tags" Target="../tags/tag150.xml"/><Relationship Id="rId4" Type="http://schemas.openxmlformats.org/officeDocument/2006/relationships/tags" Target="../tags/tag149.xml"/><Relationship Id="rId3" Type="http://schemas.openxmlformats.org/officeDocument/2006/relationships/tags" Target="../tags/tag148.xml"/><Relationship Id="rId28" Type="http://schemas.openxmlformats.org/officeDocument/2006/relationships/notesSlide" Target="../notesSlides/notesSlide1.xml"/><Relationship Id="rId27" Type="http://schemas.openxmlformats.org/officeDocument/2006/relationships/slideLayout" Target="../slideLayouts/slideLayout7.xml"/><Relationship Id="rId26" Type="http://schemas.openxmlformats.org/officeDocument/2006/relationships/tags" Target="../tags/tag171.xml"/><Relationship Id="rId25" Type="http://schemas.openxmlformats.org/officeDocument/2006/relationships/tags" Target="../tags/tag170.xml"/><Relationship Id="rId24" Type="http://schemas.openxmlformats.org/officeDocument/2006/relationships/tags" Target="../tags/tag169.xml"/><Relationship Id="rId23" Type="http://schemas.openxmlformats.org/officeDocument/2006/relationships/tags" Target="../tags/tag168.xml"/><Relationship Id="rId22" Type="http://schemas.openxmlformats.org/officeDocument/2006/relationships/tags" Target="../tags/tag167.xml"/><Relationship Id="rId21" Type="http://schemas.openxmlformats.org/officeDocument/2006/relationships/tags" Target="../tags/tag166.xml"/><Relationship Id="rId20" Type="http://schemas.openxmlformats.org/officeDocument/2006/relationships/tags" Target="../tags/tag165.xml"/><Relationship Id="rId2" Type="http://schemas.openxmlformats.org/officeDocument/2006/relationships/tags" Target="../tags/tag147.xml"/><Relationship Id="rId19" Type="http://schemas.openxmlformats.org/officeDocument/2006/relationships/tags" Target="../tags/tag164.xml"/><Relationship Id="rId18" Type="http://schemas.openxmlformats.org/officeDocument/2006/relationships/tags" Target="../tags/tag163.xml"/><Relationship Id="rId17" Type="http://schemas.openxmlformats.org/officeDocument/2006/relationships/tags" Target="../tags/tag162.xml"/><Relationship Id="rId16" Type="http://schemas.openxmlformats.org/officeDocument/2006/relationships/tags" Target="../tags/tag161.xml"/><Relationship Id="rId15" Type="http://schemas.openxmlformats.org/officeDocument/2006/relationships/tags" Target="../tags/tag160.xml"/><Relationship Id="rId14" Type="http://schemas.openxmlformats.org/officeDocument/2006/relationships/tags" Target="../tags/tag159.xml"/><Relationship Id="rId13" Type="http://schemas.openxmlformats.org/officeDocument/2006/relationships/tags" Target="../tags/tag158.xml"/><Relationship Id="rId12" Type="http://schemas.openxmlformats.org/officeDocument/2006/relationships/tags" Target="../tags/tag157.xml"/><Relationship Id="rId11" Type="http://schemas.openxmlformats.org/officeDocument/2006/relationships/tags" Target="../tags/tag156.xml"/><Relationship Id="rId10" Type="http://schemas.openxmlformats.org/officeDocument/2006/relationships/tags" Target="../tags/tag155.xml"/><Relationship Id="rId1" Type="http://schemas.openxmlformats.org/officeDocument/2006/relationships/tags" Target="../tags/tag146.xml"/></Relationships>
</file>

<file path=ppt/slides/_rels/slide3.xml.rels><?xml version="1.0" encoding="UTF-8" standalone="yes"?>
<Relationships xmlns="http://schemas.openxmlformats.org/package/2006/relationships"><Relationship Id="rId9" Type="http://schemas.openxmlformats.org/officeDocument/2006/relationships/tags" Target="../tags/tag180.xml"/><Relationship Id="rId8" Type="http://schemas.openxmlformats.org/officeDocument/2006/relationships/tags" Target="../tags/tag179.xml"/><Relationship Id="rId7" Type="http://schemas.openxmlformats.org/officeDocument/2006/relationships/tags" Target="../tags/tag178.xml"/><Relationship Id="rId6" Type="http://schemas.openxmlformats.org/officeDocument/2006/relationships/tags" Target="../tags/tag177.xml"/><Relationship Id="rId5" Type="http://schemas.openxmlformats.org/officeDocument/2006/relationships/tags" Target="../tags/tag176.xml"/><Relationship Id="rId4" Type="http://schemas.openxmlformats.org/officeDocument/2006/relationships/tags" Target="../tags/tag175.xml"/><Relationship Id="rId3" Type="http://schemas.openxmlformats.org/officeDocument/2006/relationships/tags" Target="../tags/tag174.xml"/><Relationship Id="rId2" Type="http://schemas.openxmlformats.org/officeDocument/2006/relationships/tags" Target="../tags/tag173.xml"/><Relationship Id="rId16" Type="http://schemas.openxmlformats.org/officeDocument/2006/relationships/notesSlide" Target="../notesSlides/notesSlide2.xml"/><Relationship Id="rId15" Type="http://schemas.openxmlformats.org/officeDocument/2006/relationships/slideLayout" Target="../slideLayouts/slideLayout7.xml"/><Relationship Id="rId14" Type="http://schemas.openxmlformats.org/officeDocument/2006/relationships/tags" Target="../tags/tag185.xml"/><Relationship Id="rId13" Type="http://schemas.openxmlformats.org/officeDocument/2006/relationships/tags" Target="../tags/tag184.xml"/><Relationship Id="rId12" Type="http://schemas.openxmlformats.org/officeDocument/2006/relationships/tags" Target="../tags/tag183.xml"/><Relationship Id="rId11" Type="http://schemas.openxmlformats.org/officeDocument/2006/relationships/tags" Target="../tags/tag182.xml"/><Relationship Id="rId10" Type="http://schemas.openxmlformats.org/officeDocument/2006/relationships/tags" Target="../tags/tag181.xml"/><Relationship Id="rId1" Type="http://schemas.openxmlformats.org/officeDocument/2006/relationships/tags" Target="../tags/tag172.xml"/></Relationships>
</file>

<file path=ppt/slides/_rels/slide4.xml.rels><?xml version="1.0" encoding="UTF-8" standalone="yes"?>
<Relationships xmlns="http://schemas.openxmlformats.org/package/2006/relationships"><Relationship Id="rId9" Type="http://schemas.openxmlformats.org/officeDocument/2006/relationships/tags" Target="../tags/tag194.xml"/><Relationship Id="rId8" Type="http://schemas.openxmlformats.org/officeDocument/2006/relationships/tags" Target="../tags/tag193.xml"/><Relationship Id="rId7" Type="http://schemas.openxmlformats.org/officeDocument/2006/relationships/tags" Target="../tags/tag192.xml"/><Relationship Id="rId6" Type="http://schemas.openxmlformats.org/officeDocument/2006/relationships/tags" Target="../tags/tag191.xml"/><Relationship Id="rId5" Type="http://schemas.openxmlformats.org/officeDocument/2006/relationships/tags" Target="../tags/tag190.xml"/><Relationship Id="rId4" Type="http://schemas.openxmlformats.org/officeDocument/2006/relationships/tags" Target="../tags/tag189.xml"/><Relationship Id="rId3" Type="http://schemas.openxmlformats.org/officeDocument/2006/relationships/tags" Target="../tags/tag188.xml"/><Relationship Id="rId2" Type="http://schemas.openxmlformats.org/officeDocument/2006/relationships/tags" Target="../tags/tag187.xml"/><Relationship Id="rId16" Type="http://schemas.openxmlformats.org/officeDocument/2006/relationships/notesSlide" Target="../notesSlides/notesSlide3.xml"/><Relationship Id="rId15" Type="http://schemas.openxmlformats.org/officeDocument/2006/relationships/slideLayout" Target="../slideLayouts/slideLayout7.xml"/><Relationship Id="rId14" Type="http://schemas.openxmlformats.org/officeDocument/2006/relationships/tags" Target="../tags/tag199.xml"/><Relationship Id="rId13" Type="http://schemas.openxmlformats.org/officeDocument/2006/relationships/tags" Target="../tags/tag198.xml"/><Relationship Id="rId12" Type="http://schemas.openxmlformats.org/officeDocument/2006/relationships/tags" Target="../tags/tag197.xml"/><Relationship Id="rId11" Type="http://schemas.openxmlformats.org/officeDocument/2006/relationships/tags" Target="../tags/tag196.xml"/><Relationship Id="rId10" Type="http://schemas.openxmlformats.org/officeDocument/2006/relationships/tags" Target="../tags/tag195.xml"/><Relationship Id="rId1" Type="http://schemas.openxmlformats.org/officeDocument/2006/relationships/tags" Target="../tags/tag186.xml"/></Relationships>
</file>

<file path=ppt/slides/_rels/slide5.xml.rels><?xml version="1.0" encoding="UTF-8" standalone="yes"?>
<Relationships xmlns="http://schemas.openxmlformats.org/package/2006/relationships"><Relationship Id="rId9" Type="http://schemas.openxmlformats.org/officeDocument/2006/relationships/tags" Target="../tags/tag208.xml"/><Relationship Id="rId8" Type="http://schemas.openxmlformats.org/officeDocument/2006/relationships/tags" Target="../tags/tag207.xml"/><Relationship Id="rId7" Type="http://schemas.openxmlformats.org/officeDocument/2006/relationships/tags" Target="../tags/tag206.xml"/><Relationship Id="rId6" Type="http://schemas.openxmlformats.org/officeDocument/2006/relationships/tags" Target="../tags/tag205.xml"/><Relationship Id="rId5" Type="http://schemas.openxmlformats.org/officeDocument/2006/relationships/tags" Target="../tags/tag204.xml"/><Relationship Id="rId4" Type="http://schemas.openxmlformats.org/officeDocument/2006/relationships/tags" Target="../tags/tag203.xml"/><Relationship Id="rId3" Type="http://schemas.openxmlformats.org/officeDocument/2006/relationships/tags" Target="../tags/tag202.xml"/><Relationship Id="rId2" Type="http://schemas.openxmlformats.org/officeDocument/2006/relationships/tags" Target="../tags/tag201.xml"/><Relationship Id="rId16" Type="http://schemas.openxmlformats.org/officeDocument/2006/relationships/notesSlide" Target="../notesSlides/notesSlide4.xml"/><Relationship Id="rId15" Type="http://schemas.openxmlformats.org/officeDocument/2006/relationships/slideLayout" Target="../slideLayouts/slideLayout7.xml"/><Relationship Id="rId14" Type="http://schemas.openxmlformats.org/officeDocument/2006/relationships/tags" Target="../tags/tag213.xml"/><Relationship Id="rId13" Type="http://schemas.openxmlformats.org/officeDocument/2006/relationships/tags" Target="../tags/tag212.xml"/><Relationship Id="rId12" Type="http://schemas.openxmlformats.org/officeDocument/2006/relationships/tags" Target="../tags/tag211.xml"/><Relationship Id="rId11" Type="http://schemas.openxmlformats.org/officeDocument/2006/relationships/tags" Target="../tags/tag210.xml"/><Relationship Id="rId10" Type="http://schemas.openxmlformats.org/officeDocument/2006/relationships/tags" Target="../tags/tag209.xml"/><Relationship Id="rId1" Type="http://schemas.openxmlformats.org/officeDocument/2006/relationships/tags" Target="../tags/tag200.xml"/></Relationships>
</file>

<file path=ppt/slides/_rels/slide6.xml.rels><?xml version="1.0" encoding="UTF-8" standalone="yes"?>
<Relationships xmlns="http://schemas.openxmlformats.org/package/2006/relationships"><Relationship Id="rId9" Type="http://schemas.openxmlformats.org/officeDocument/2006/relationships/tags" Target="../tags/tag222.xml"/><Relationship Id="rId8" Type="http://schemas.openxmlformats.org/officeDocument/2006/relationships/tags" Target="../tags/tag221.xml"/><Relationship Id="rId7" Type="http://schemas.openxmlformats.org/officeDocument/2006/relationships/tags" Target="../tags/tag220.xml"/><Relationship Id="rId6" Type="http://schemas.openxmlformats.org/officeDocument/2006/relationships/tags" Target="../tags/tag219.xml"/><Relationship Id="rId5" Type="http://schemas.openxmlformats.org/officeDocument/2006/relationships/tags" Target="../tags/tag218.xml"/><Relationship Id="rId4" Type="http://schemas.openxmlformats.org/officeDocument/2006/relationships/tags" Target="../tags/tag217.xml"/><Relationship Id="rId3" Type="http://schemas.openxmlformats.org/officeDocument/2006/relationships/tags" Target="../tags/tag216.xml"/><Relationship Id="rId2" Type="http://schemas.openxmlformats.org/officeDocument/2006/relationships/tags" Target="../tags/tag215.xml"/><Relationship Id="rId16" Type="http://schemas.openxmlformats.org/officeDocument/2006/relationships/notesSlide" Target="../notesSlides/notesSlide5.xml"/><Relationship Id="rId15" Type="http://schemas.openxmlformats.org/officeDocument/2006/relationships/slideLayout" Target="../slideLayouts/slideLayout7.xml"/><Relationship Id="rId14" Type="http://schemas.openxmlformats.org/officeDocument/2006/relationships/tags" Target="../tags/tag227.xml"/><Relationship Id="rId13" Type="http://schemas.openxmlformats.org/officeDocument/2006/relationships/tags" Target="../tags/tag226.xml"/><Relationship Id="rId12" Type="http://schemas.openxmlformats.org/officeDocument/2006/relationships/tags" Target="../tags/tag225.xml"/><Relationship Id="rId11" Type="http://schemas.openxmlformats.org/officeDocument/2006/relationships/tags" Target="../tags/tag224.xml"/><Relationship Id="rId10" Type="http://schemas.openxmlformats.org/officeDocument/2006/relationships/tags" Target="../tags/tag223.xml"/><Relationship Id="rId1" Type="http://schemas.openxmlformats.org/officeDocument/2006/relationships/tags" Target="../tags/tag214.xml"/></Relationships>
</file>

<file path=ppt/slides/_rels/slide7.xml.rels><?xml version="1.0" encoding="UTF-8" standalone="yes"?>
<Relationships xmlns="http://schemas.openxmlformats.org/package/2006/relationships"><Relationship Id="rId9" Type="http://schemas.openxmlformats.org/officeDocument/2006/relationships/tags" Target="../tags/tag236.xml"/><Relationship Id="rId8" Type="http://schemas.openxmlformats.org/officeDocument/2006/relationships/tags" Target="../tags/tag235.xml"/><Relationship Id="rId7" Type="http://schemas.openxmlformats.org/officeDocument/2006/relationships/tags" Target="../tags/tag234.xml"/><Relationship Id="rId6" Type="http://schemas.openxmlformats.org/officeDocument/2006/relationships/tags" Target="../tags/tag233.xml"/><Relationship Id="rId5" Type="http://schemas.openxmlformats.org/officeDocument/2006/relationships/tags" Target="../tags/tag232.xml"/><Relationship Id="rId4" Type="http://schemas.openxmlformats.org/officeDocument/2006/relationships/tags" Target="../tags/tag231.xml"/><Relationship Id="rId3" Type="http://schemas.openxmlformats.org/officeDocument/2006/relationships/tags" Target="../tags/tag230.xml"/><Relationship Id="rId2" Type="http://schemas.openxmlformats.org/officeDocument/2006/relationships/tags" Target="../tags/tag229.xml"/><Relationship Id="rId16" Type="http://schemas.openxmlformats.org/officeDocument/2006/relationships/notesSlide" Target="../notesSlides/notesSlide6.xml"/><Relationship Id="rId15" Type="http://schemas.openxmlformats.org/officeDocument/2006/relationships/slideLayout" Target="../slideLayouts/slideLayout7.xml"/><Relationship Id="rId14" Type="http://schemas.openxmlformats.org/officeDocument/2006/relationships/tags" Target="../tags/tag241.xml"/><Relationship Id="rId13" Type="http://schemas.openxmlformats.org/officeDocument/2006/relationships/tags" Target="../tags/tag240.xml"/><Relationship Id="rId12" Type="http://schemas.openxmlformats.org/officeDocument/2006/relationships/tags" Target="../tags/tag239.xml"/><Relationship Id="rId11" Type="http://schemas.openxmlformats.org/officeDocument/2006/relationships/tags" Target="../tags/tag238.xml"/><Relationship Id="rId10" Type="http://schemas.openxmlformats.org/officeDocument/2006/relationships/tags" Target="../tags/tag237.xml"/><Relationship Id="rId1" Type="http://schemas.openxmlformats.org/officeDocument/2006/relationships/tags" Target="../tags/tag228.xml"/></Relationships>
</file>

<file path=ppt/slides/_rels/slide8.xml.rels><?xml version="1.0" encoding="UTF-8" standalone="yes"?>
<Relationships xmlns="http://schemas.openxmlformats.org/package/2006/relationships"><Relationship Id="rId9" Type="http://schemas.openxmlformats.org/officeDocument/2006/relationships/tags" Target="../tags/tag250.xml"/><Relationship Id="rId8" Type="http://schemas.openxmlformats.org/officeDocument/2006/relationships/tags" Target="../tags/tag249.xml"/><Relationship Id="rId7" Type="http://schemas.openxmlformats.org/officeDocument/2006/relationships/tags" Target="../tags/tag248.xml"/><Relationship Id="rId6" Type="http://schemas.openxmlformats.org/officeDocument/2006/relationships/tags" Target="../tags/tag247.xml"/><Relationship Id="rId5" Type="http://schemas.openxmlformats.org/officeDocument/2006/relationships/tags" Target="../tags/tag246.xml"/><Relationship Id="rId4" Type="http://schemas.openxmlformats.org/officeDocument/2006/relationships/tags" Target="../tags/tag245.xml"/><Relationship Id="rId3" Type="http://schemas.openxmlformats.org/officeDocument/2006/relationships/tags" Target="../tags/tag244.xml"/><Relationship Id="rId2" Type="http://schemas.openxmlformats.org/officeDocument/2006/relationships/tags" Target="../tags/tag243.xml"/><Relationship Id="rId16" Type="http://schemas.openxmlformats.org/officeDocument/2006/relationships/notesSlide" Target="../notesSlides/notesSlide7.xml"/><Relationship Id="rId15" Type="http://schemas.openxmlformats.org/officeDocument/2006/relationships/slideLayout" Target="../slideLayouts/slideLayout7.xml"/><Relationship Id="rId14" Type="http://schemas.openxmlformats.org/officeDocument/2006/relationships/tags" Target="../tags/tag255.xml"/><Relationship Id="rId13" Type="http://schemas.openxmlformats.org/officeDocument/2006/relationships/tags" Target="../tags/tag254.xml"/><Relationship Id="rId12" Type="http://schemas.openxmlformats.org/officeDocument/2006/relationships/tags" Target="../tags/tag253.xml"/><Relationship Id="rId11" Type="http://schemas.openxmlformats.org/officeDocument/2006/relationships/tags" Target="../tags/tag252.xml"/><Relationship Id="rId10" Type="http://schemas.openxmlformats.org/officeDocument/2006/relationships/tags" Target="../tags/tag251.xml"/><Relationship Id="rId1" Type="http://schemas.openxmlformats.org/officeDocument/2006/relationships/tags" Target="../tags/tag242.xml"/></Relationships>
</file>

<file path=ppt/slides/_rels/slide9.xml.rels><?xml version="1.0" encoding="UTF-8" standalone="yes"?>
<Relationships xmlns="http://schemas.openxmlformats.org/package/2006/relationships"><Relationship Id="rId9" Type="http://schemas.openxmlformats.org/officeDocument/2006/relationships/tags" Target="../tags/tag264.xml"/><Relationship Id="rId8" Type="http://schemas.openxmlformats.org/officeDocument/2006/relationships/tags" Target="../tags/tag263.xml"/><Relationship Id="rId7" Type="http://schemas.openxmlformats.org/officeDocument/2006/relationships/tags" Target="../tags/tag262.xml"/><Relationship Id="rId6" Type="http://schemas.openxmlformats.org/officeDocument/2006/relationships/tags" Target="../tags/tag261.xml"/><Relationship Id="rId5" Type="http://schemas.openxmlformats.org/officeDocument/2006/relationships/tags" Target="../tags/tag260.xml"/><Relationship Id="rId4" Type="http://schemas.openxmlformats.org/officeDocument/2006/relationships/tags" Target="../tags/tag259.xml"/><Relationship Id="rId3" Type="http://schemas.openxmlformats.org/officeDocument/2006/relationships/tags" Target="../tags/tag258.xml"/><Relationship Id="rId2" Type="http://schemas.openxmlformats.org/officeDocument/2006/relationships/tags" Target="../tags/tag257.xml"/><Relationship Id="rId16" Type="http://schemas.openxmlformats.org/officeDocument/2006/relationships/notesSlide" Target="../notesSlides/notesSlide8.xml"/><Relationship Id="rId15" Type="http://schemas.openxmlformats.org/officeDocument/2006/relationships/slideLayout" Target="../slideLayouts/slideLayout7.xml"/><Relationship Id="rId14" Type="http://schemas.openxmlformats.org/officeDocument/2006/relationships/tags" Target="../tags/tag269.xml"/><Relationship Id="rId13" Type="http://schemas.openxmlformats.org/officeDocument/2006/relationships/tags" Target="../tags/tag268.xml"/><Relationship Id="rId12" Type="http://schemas.openxmlformats.org/officeDocument/2006/relationships/tags" Target="../tags/tag267.xml"/><Relationship Id="rId11" Type="http://schemas.openxmlformats.org/officeDocument/2006/relationships/tags" Target="../tags/tag266.xml"/><Relationship Id="rId10" Type="http://schemas.openxmlformats.org/officeDocument/2006/relationships/tags" Target="../tags/tag265.xml"/><Relationship Id="rId1" Type="http://schemas.openxmlformats.org/officeDocument/2006/relationships/tags" Target="../tags/tag25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6" name="标题 8195"/>
          <p:cNvSpPr>
            <a:spLocks noGrp="1"/>
          </p:cNvSpPr>
          <p:nvPr>
            <p:ph type="ctrTitle" idx="13"/>
          </p:nvPr>
        </p:nvSpPr>
        <p:spPr>
          <a:xfrm>
            <a:off x="858520" y="2554605"/>
            <a:ext cx="7623810" cy="1603375"/>
          </a:xfrm>
        </p:spPr>
        <p:txBody>
          <a:bodyPr anchor="ctr">
            <a:noAutofit/>
          </a:bodyPr>
          <a:p>
            <a:pPr algn="ctr" defTabSz="914400">
              <a:buSzTx/>
            </a:pPr>
            <a:r>
              <a:rPr lang="zh-CN" altLang="en-US" sz="3200" kern="1200" baseline="0">
                <a:latin typeface="方正小标宋简体" panose="03000509000000000000" charset="-122"/>
                <a:ea typeface="方正小标宋简体" panose="03000509000000000000" charset="-122"/>
                <a:cs typeface="方正小标宋简体" panose="03000509000000000000" charset="-122"/>
              </a:rPr>
              <a:t>阳泉市人民政府办公室</a:t>
            </a:r>
            <a:br>
              <a:rPr lang="zh-CN" altLang="en-US" sz="3200" kern="1200" baseline="0">
                <a:latin typeface="方正小标宋简体" panose="03000509000000000000" charset="-122"/>
                <a:ea typeface="方正小标宋简体" panose="03000509000000000000" charset="-122"/>
                <a:cs typeface="方正小标宋简体" panose="03000509000000000000" charset="-122"/>
              </a:rPr>
            </a:br>
            <a:r>
              <a:rPr lang="zh-CN" altLang="en-US" sz="3200" kern="1200" baseline="0">
                <a:latin typeface="方正小标宋简体" panose="03000509000000000000" charset="-122"/>
                <a:ea typeface="方正小标宋简体" panose="03000509000000000000" charset="-122"/>
                <a:cs typeface="方正小标宋简体" panose="03000509000000000000" charset="-122"/>
              </a:rPr>
              <a:t>关于全面推进基层政务公开标准化规范化工作的实施方案</a:t>
            </a:r>
            <a:endParaRPr lang="zh-CN" altLang="en-US" sz="3200" kern="1200" baseline="0">
              <a:latin typeface="方正小标宋简体" panose="03000509000000000000" charset="-122"/>
              <a:ea typeface="方正小标宋简体" panose="03000509000000000000" charset="-122"/>
              <a:cs typeface="方正小标宋简体" panose="03000509000000000000" charset="-122"/>
            </a:endParaRPr>
          </a:p>
        </p:txBody>
      </p:sp>
      <p:sp>
        <p:nvSpPr>
          <p:cNvPr id="8197" name="副标题 8196"/>
          <p:cNvSpPr>
            <a:spLocks noGrp="1"/>
          </p:cNvSpPr>
          <p:nvPr>
            <p:ph type="subTitle" sz="quarter" idx="16"/>
          </p:nvPr>
        </p:nvSpPr>
        <p:spPr>
          <a:xfrm>
            <a:off x="3042920" y="1346835"/>
            <a:ext cx="2885440" cy="1073150"/>
          </a:xfrm>
        </p:spPr>
        <p:txBody>
          <a:bodyPr anchor="t">
            <a:normAutofit fontScale="80000"/>
          </a:bodyPr>
          <a:p>
            <a:pPr defTabSz="914400">
              <a:buSzTx/>
            </a:pPr>
            <a:r>
              <a:rPr lang="zh-CN" altLang="en-US" sz="6000" b="1" kern="1200" baseline="0">
                <a:solidFill>
                  <a:srgbClr val="FF0000"/>
                </a:solidFill>
                <a:latin typeface="方正粗黑宋简体" panose="02000000000000000000" charset="-122"/>
                <a:ea typeface="方正粗黑宋简体" panose="02000000000000000000" charset="-122"/>
              </a:rPr>
              <a:t>文件解读</a:t>
            </a:r>
            <a:endParaRPr lang="zh-CN" altLang="en-US" sz="6000" b="1" kern="1200" baseline="0">
              <a:solidFill>
                <a:srgbClr val="FF0000"/>
              </a:solidFill>
              <a:latin typeface="方正粗黑宋简体" panose="02000000000000000000" charset="-122"/>
              <a:ea typeface="方正粗黑宋简体" panose="02000000000000000000" charset="-122"/>
            </a:endParaRPr>
          </a:p>
        </p:txBody>
      </p:sp>
      <p:pic>
        <p:nvPicPr>
          <p:cNvPr id="2" name="图片 1"/>
          <p:cNvPicPr>
            <a:picLocks noChangeAspect="1"/>
          </p:cNvPicPr>
          <p:nvPr/>
        </p:nvPicPr>
        <p:blipFill>
          <a:blip r:embed="rId1"/>
          <a:stretch>
            <a:fillRect/>
          </a:stretch>
        </p:blipFill>
        <p:spPr>
          <a:xfrm>
            <a:off x="6918325" y="4264025"/>
            <a:ext cx="2225675" cy="1616710"/>
          </a:xfrm>
          <a:prstGeom prst="rect">
            <a:avLst/>
          </a:prstGeom>
        </p:spPr>
      </p:pic>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矩形 37"/>
          <p:cNvSpPr/>
          <p:nvPr>
            <p:custDataLst>
              <p:tags r:id="rId1"/>
            </p:custDataLst>
          </p:nvPr>
        </p:nvSpPr>
        <p:spPr>
          <a:xfrm>
            <a:off x="0" y="857250"/>
            <a:ext cx="9144000" cy="6858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350">
              <a:latin typeface="Arial" panose="020B0604020202020204" pitchFamily="34" charset="0"/>
              <a:ea typeface="微软雅黑" panose="020B0503020204020204" charset="-122"/>
            </a:endParaRPr>
          </a:p>
        </p:txBody>
      </p:sp>
      <p:grpSp>
        <p:nvGrpSpPr>
          <p:cNvPr id="41" name="组合 40"/>
          <p:cNvGrpSpPr/>
          <p:nvPr>
            <p:custDataLst>
              <p:tags r:id="rId2"/>
            </p:custDataLst>
          </p:nvPr>
        </p:nvGrpSpPr>
        <p:grpSpPr>
          <a:xfrm>
            <a:off x="98281" y="5762480"/>
            <a:ext cx="8947439" cy="120139"/>
            <a:chOff x="131041" y="390273"/>
            <a:chExt cx="11929918" cy="160185"/>
          </a:xfrm>
        </p:grpSpPr>
        <p:grpSp>
          <p:nvGrpSpPr>
            <p:cNvPr id="42" name="组合 41"/>
            <p:cNvGrpSpPr/>
            <p:nvPr/>
          </p:nvGrpSpPr>
          <p:grpSpPr>
            <a:xfrm>
              <a:off x="131041" y="390663"/>
              <a:ext cx="624118" cy="159795"/>
              <a:chOff x="131041" y="6019911"/>
              <a:chExt cx="624118" cy="144389"/>
            </a:xfrm>
          </p:grpSpPr>
          <p:sp>
            <p:nvSpPr>
              <p:cNvPr id="46" name="任意多边形: 形状 45"/>
              <p:cNvSpPr/>
              <p:nvPr>
                <p:custDataLst>
                  <p:tags r:id="rId3"/>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8" name="Freeform 5"/>
              <p:cNvSpPr/>
              <p:nvPr>
                <p:custDataLst>
                  <p:tags r:id="rId4"/>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nvGrpSpPr>
            <p:cNvPr id="43" name="组合 42"/>
            <p:cNvGrpSpPr/>
            <p:nvPr/>
          </p:nvGrpSpPr>
          <p:grpSpPr>
            <a:xfrm rot="10800000">
              <a:off x="11436841" y="390273"/>
              <a:ext cx="624118" cy="159795"/>
              <a:chOff x="131041" y="6019911"/>
              <a:chExt cx="624118" cy="144389"/>
            </a:xfrm>
          </p:grpSpPr>
          <p:sp>
            <p:nvSpPr>
              <p:cNvPr id="44" name="任意多边形: 形状 43"/>
              <p:cNvSpPr/>
              <p:nvPr>
                <p:custDataLst>
                  <p:tags r:id="rId5"/>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5" name="Freeform 5"/>
              <p:cNvSpPr/>
              <p:nvPr>
                <p:custDataLst>
                  <p:tags r:id="rId6"/>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sp>
        <p:nvSpPr>
          <p:cNvPr id="11" name="Title 6"/>
          <p:cNvSpPr txBox="1"/>
          <p:nvPr>
            <p:custDataLst>
              <p:tags r:id="rId7"/>
            </p:custDataLst>
          </p:nvPr>
        </p:nvSpPr>
        <p:spPr>
          <a:xfrm>
            <a:off x="456299" y="972000"/>
            <a:ext cx="8230987" cy="456300"/>
          </a:xfrm>
          <a:prstGeom prst="rect">
            <a:avLst/>
          </a:prstGeom>
          <a:noFill/>
          <a:ln w="3175">
            <a:noFill/>
            <a:prstDash val="dash"/>
          </a:ln>
        </p:spPr>
        <p:txBody>
          <a:bodyPr wrap="square" lIns="54000" tIns="27000" rIns="54000" bIns="27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defRPr/>
            </a:pPr>
            <a:r>
              <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rPr>
              <a:t>主要任务</a:t>
            </a:r>
            <a:endPar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endParaRPr>
          </a:p>
        </p:txBody>
      </p:sp>
      <p:sp>
        <p:nvSpPr>
          <p:cNvPr id="6" name="矩形 5"/>
          <p:cNvSpPr/>
          <p:nvPr>
            <p:custDataLst>
              <p:tags r:id="rId8"/>
            </p:custDataLst>
          </p:nvPr>
        </p:nvSpPr>
        <p:spPr>
          <a:xfrm>
            <a:off x="782602" y="1769712"/>
            <a:ext cx="7677714" cy="4395680"/>
          </a:xfrm>
          <a:prstGeom prst="rect">
            <a:avLst/>
          </a:prstGeom>
          <a:solidFill>
            <a:schemeClr val="bg1">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7" name="矩形 6"/>
          <p:cNvSpPr/>
          <p:nvPr>
            <p:custDataLst>
              <p:tags r:id="rId9"/>
            </p:custDataLst>
          </p:nvPr>
        </p:nvSpPr>
        <p:spPr>
          <a:xfrm>
            <a:off x="672336" y="1769436"/>
            <a:ext cx="7677714" cy="4395680"/>
          </a:xfrm>
          <a:prstGeom prst="rect">
            <a:avLst/>
          </a:prstGeom>
          <a:solidFill>
            <a:schemeClr val="bg2"/>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8" name="矩形 7"/>
          <p:cNvSpPr/>
          <p:nvPr>
            <p:custDataLst>
              <p:tags r:id="rId10"/>
            </p:custDataLst>
          </p:nvPr>
        </p:nvSpPr>
        <p:spPr>
          <a:xfrm>
            <a:off x="3620135" y="1519555"/>
            <a:ext cx="1071245" cy="881380"/>
          </a:xfrm>
          <a:prstGeom prst="rect">
            <a:avLst/>
          </a:prstGeom>
          <a:solidFill>
            <a:schemeClr val="accent1"/>
          </a:solidFill>
          <a:ln w="444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9" name="文本框 8"/>
          <p:cNvSpPr txBox="1"/>
          <p:nvPr>
            <p:custDataLst>
              <p:tags r:id="rId11"/>
            </p:custDataLst>
          </p:nvPr>
        </p:nvSpPr>
        <p:spPr>
          <a:xfrm>
            <a:off x="3686810" y="1560830"/>
            <a:ext cx="937895" cy="840105"/>
          </a:xfrm>
          <a:prstGeom prst="rect">
            <a:avLst/>
          </a:prstGeom>
          <a:noFill/>
        </p:spPr>
        <p:txBody>
          <a:bodyPr wrap="square" lIns="68580" tIns="34290" rIns="68580" bIns="34290" rtlCol="0">
            <a:normAutofit/>
          </a:bodyPr>
          <a:lstStyle/>
          <a:p>
            <a:pPr algn="ctr">
              <a:lnSpc>
                <a:spcPct val="120000"/>
              </a:lnSpc>
            </a:pPr>
            <a:r>
              <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rPr>
              <a:t>8</a:t>
            </a:r>
            <a:endPar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12"/>
            </p:custDataLst>
          </p:nvPr>
        </p:nvSpPr>
        <p:spPr>
          <a:xfrm>
            <a:off x="846455" y="3041650"/>
            <a:ext cx="6594475" cy="3122930"/>
          </a:xfrm>
          <a:prstGeom prst="rect">
            <a:avLst/>
          </a:prstGeom>
          <a:noFill/>
        </p:spPr>
        <p:txBody>
          <a:bodyPr wrap="square" lIns="68580" tIns="34290" rIns="68580" bIns="34290" rtlCol="0">
            <a:normAutofit lnSpcReduction="10000"/>
          </a:bodyPr>
          <a:lstStyle>
            <a:defPPr>
              <a:defRPr lang="zh-CN"/>
            </a:defPPr>
            <a:lvl1pPr fontAlgn="auto">
              <a:lnSpc>
                <a:spcPct val="130000"/>
              </a:lnSpc>
              <a:spcAft>
                <a:spcPts val="1000"/>
              </a:spcAft>
              <a:defRPr sz="1600" spc="150"/>
            </a:lvl1pPr>
          </a:lstStyle>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en-US" altLang="zh-CN" sz="1200" b="1">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b="1">
                <a:sym typeface="+mn-ea"/>
              </a:rPr>
              <a:t>●明确政务舆情回应责任主体</a:t>
            </a:r>
            <a:endParaRPr lang="zh-CN" altLang="en-US" sz="1200" b="1">
              <a:sym typeface="+mn-ea"/>
            </a:endParaRPr>
          </a:p>
          <a:p>
            <a:pPr lvl="0" algn="l">
              <a:lnSpc>
                <a:spcPct val="120000"/>
              </a:lnSpc>
              <a:spcAft>
                <a:spcPts val="0"/>
              </a:spcAft>
            </a:pPr>
            <a:r>
              <a:rPr lang="zh-CN" altLang="en-US" sz="1200">
                <a:sym typeface="+mn-ea"/>
              </a:rPr>
              <a:t>     </a:t>
            </a:r>
            <a:r>
              <a:rPr lang="zh-CN" altLang="en-US" sz="1200">
                <a:solidFill>
                  <a:srgbClr val="C00000"/>
                </a:solidFill>
                <a:sym typeface="+mn-ea"/>
              </a:rPr>
              <a:t> 涉及单一县（区）</a:t>
            </a:r>
            <a:r>
              <a:rPr lang="zh-CN" altLang="en-US" sz="1200">
                <a:sym typeface="+mn-ea"/>
              </a:rPr>
              <a:t>的政务舆情，涉事责任部门是第一责任主体，本级政府办公室会同宣传部门做好组织协调工作。涉事责任部门实行垂直管理的，上级政府部门会同涉事县（区）宣传部门做好组织协调工作。</a:t>
            </a:r>
            <a:endParaRPr lang="zh-CN" altLang="en-US" sz="1200">
              <a:sym typeface="+mn-ea"/>
            </a:endParaRPr>
          </a:p>
          <a:p>
            <a:pPr lvl="0" algn="l">
              <a:lnSpc>
                <a:spcPct val="120000"/>
              </a:lnSpc>
              <a:spcAft>
                <a:spcPts val="0"/>
              </a:spcAft>
            </a:pPr>
            <a:r>
              <a:rPr lang="zh-CN" altLang="en-US" sz="1200">
                <a:sym typeface="+mn-ea"/>
              </a:rPr>
              <a:t>     </a:t>
            </a:r>
            <a:r>
              <a:rPr lang="zh-CN" altLang="en-US" sz="1200">
                <a:solidFill>
                  <a:srgbClr val="C00000"/>
                </a:solidFill>
                <a:sym typeface="+mn-ea"/>
              </a:rPr>
              <a:t> 涉及多个县（区）</a:t>
            </a:r>
            <a:r>
              <a:rPr lang="zh-CN" altLang="en-US" sz="1200">
                <a:sym typeface="+mn-ea"/>
              </a:rPr>
              <a:t>的政务舆情，市级业务主管部门是舆情回应的第一责任主体，相关涉市县（区）按照属地管理原则进行回应。</a:t>
            </a:r>
            <a:endParaRPr lang="zh-CN" altLang="en-US" sz="1200">
              <a:sym typeface="+mn-ea"/>
            </a:endParaRPr>
          </a:p>
          <a:p>
            <a:pPr lvl="0" algn="l">
              <a:lnSpc>
                <a:spcPct val="120000"/>
              </a:lnSpc>
              <a:spcAft>
                <a:spcPts val="0"/>
              </a:spcAft>
            </a:pPr>
            <a:r>
              <a:rPr lang="zh-CN" altLang="en-US" sz="1200">
                <a:sym typeface="+mn-ea"/>
              </a:rPr>
              <a:t>     </a:t>
            </a:r>
            <a:r>
              <a:rPr lang="zh-CN" altLang="en-US" sz="1200">
                <a:solidFill>
                  <a:srgbClr val="C00000"/>
                </a:solidFill>
                <a:sym typeface="+mn-ea"/>
              </a:rPr>
              <a:t> 涉及多个部门</a:t>
            </a:r>
            <a:r>
              <a:rPr lang="zh-CN" altLang="en-US" sz="1200">
                <a:sym typeface="+mn-ea"/>
              </a:rPr>
              <a:t>的政务舆情，相关部门按照职责分工做好回应工作，必要时可确定牵头部门。</a:t>
            </a:r>
            <a:endParaRPr lang="zh-CN" altLang="en-US" sz="1200">
              <a:solidFill>
                <a:srgbClr val="FF0000"/>
              </a:solidFill>
              <a:sym typeface="+mn-ea"/>
            </a:endParaRPr>
          </a:p>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b="1">
                <a:sym typeface="+mn-ea"/>
              </a:rPr>
              <a:t>●建立完善政务舆情回应机制</a:t>
            </a:r>
            <a:endParaRPr lang="zh-CN" altLang="en-US" sz="1200" b="1">
              <a:sym typeface="+mn-ea"/>
            </a:endParaRPr>
          </a:p>
          <a:p>
            <a:pPr lvl="0" algn="l">
              <a:lnSpc>
                <a:spcPct val="120000"/>
              </a:lnSpc>
              <a:spcAft>
                <a:spcPts val="0"/>
              </a:spcAft>
            </a:pPr>
            <a:r>
              <a:rPr lang="zh-CN" altLang="en-US" sz="1200">
                <a:sym typeface="+mn-ea"/>
              </a:rPr>
              <a:t>      建立完善政务舆情收集、研判、预警、回应机制，严格落实回应责任</a:t>
            </a:r>
            <a:r>
              <a:rPr lang="zh-CN" altLang="en-US" sz="1200" b="1">
                <a:sym typeface="+mn-ea"/>
              </a:rPr>
              <a:t> 。</a:t>
            </a:r>
            <a:r>
              <a:rPr lang="zh-CN" altLang="en-US" sz="1200">
                <a:solidFill>
                  <a:srgbClr val="C00000"/>
                </a:solidFill>
                <a:sym typeface="+mn-ea"/>
              </a:rPr>
              <a:t>2020年6月底前，各县（区）各单位要明确政务舆情协调部门及责任人，明确具体联络人和承办人。  </a:t>
            </a:r>
            <a:r>
              <a:rPr lang="zh-CN" altLang="en-US" sz="1200">
                <a:sym typeface="+mn-ea"/>
              </a:rPr>
              <a:t>  </a:t>
            </a:r>
            <a:endParaRPr lang="zh-CN" altLang="en-US" sz="1200">
              <a:sym typeface="+mn-ea"/>
            </a:endParaRPr>
          </a:p>
          <a:p>
            <a:pPr lvl="0" algn="l">
              <a:lnSpc>
                <a:spcPct val="120000"/>
              </a:lnSpc>
              <a:spcAft>
                <a:spcPts val="0"/>
              </a:spcAft>
            </a:pPr>
            <a:r>
              <a:rPr lang="en-US" altLang="zh-CN" sz="1200">
                <a:solidFill>
                  <a:schemeClr val="tx1">
                    <a:lumMod val="50000"/>
                    <a:lumOff val="50000"/>
                  </a:schemeClr>
                </a:solidFill>
                <a:uFillTx/>
                <a:ea typeface="微软雅黑" panose="020B0503020204020204" charset="-122"/>
                <a:sym typeface="Arial" panose="020B0604020202020204" pitchFamily="34" charset="0"/>
              </a:rPr>
              <a:t>      </a:t>
            </a:r>
            <a:r>
              <a:rPr lang="zh-CN" altLang="en-US" sz="1200" b="1">
                <a:sym typeface="+mn-ea"/>
              </a:rPr>
              <a:t>●优化政务舆情回应方式</a:t>
            </a:r>
            <a:endParaRPr lang="zh-CN" altLang="en-US" sz="1200" b="1">
              <a:sym typeface="+mn-ea"/>
            </a:endParaRPr>
          </a:p>
          <a:p>
            <a:pPr lvl="0" algn="l">
              <a:lnSpc>
                <a:spcPct val="120000"/>
              </a:lnSpc>
              <a:spcAft>
                <a:spcPts val="0"/>
              </a:spcAft>
            </a:pPr>
            <a:r>
              <a:rPr lang="zh-CN" altLang="en-US" sz="1200" b="1">
                <a:sym typeface="+mn-ea"/>
              </a:rPr>
              <a:t>      </a:t>
            </a:r>
            <a:r>
              <a:rPr lang="zh-CN" altLang="en-US" sz="1200">
                <a:sym typeface="+mn-ea"/>
              </a:rPr>
              <a:t>方式：发布权威信息、召开新闻发布会或吹风会、接受媒体采访等方式。</a:t>
            </a:r>
            <a:endParaRPr lang="zh-CN" altLang="en-US" sz="1200">
              <a:sym typeface="+mn-ea"/>
            </a:endParaRPr>
          </a:p>
          <a:p>
            <a:pPr lvl="0" algn="l">
              <a:lnSpc>
                <a:spcPct val="120000"/>
              </a:lnSpc>
              <a:spcAft>
                <a:spcPts val="0"/>
              </a:spcAft>
            </a:pPr>
            <a:r>
              <a:rPr lang="zh-CN" altLang="en-US" sz="1200">
                <a:sym typeface="+mn-ea"/>
              </a:rPr>
              <a:t>      内容：舆论关注的焦点、热点和关键问题。</a:t>
            </a:r>
            <a:endParaRPr lang="zh-CN" altLang="en-US" sz="1200" b="1">
              <a:sym typeface="+mn-ea"/>
            </a:endParaRPr>
          </a:p>
          <a:p>
            <a:pPr lvl="0" algn="l">
              <a:lnSpc>
                <a:spcPct val="120000"/>
              </a:lnSpc>
              <a:spcAft>
                <a:spcPts val="0"/>
              </a:spcAft>
            </a:pPr>
            <a:endParaRPr lang="zh-CN" altLang="en-US" sz="1200">
              <a:sym typeface="+mn-ea"/>
            </a:endParaRPr>
          </a:p>
        </p:txBody>
      </p:sp>
      <p:sp>
        <p:nvSpPr>
          <p:cNvPr id="12" name="文本框 11"/>
          <p:cNvSpPr txBox="1"/>
          <p:nvPr>
            <p:custDataLst>
              <p:tags r:id="rId13"/>
            </p:custDataLst>
          </p:nvPr>
        </p:nvSpPr>
        <p:spPr>
          <a:xfrm>
            <a:off x="846455" y="2593975"/>
            <a:ext cx="6594475" cy="448310"/>
          </a:xfrm>
          <a:prstGeom prst="rect">
            <a:avLst/>
          </a:prstGeom>
          <a:noFill/>
        </p:spPr>
        <p:txBody>
          <a:bodyPr wrap="square" lIns="68580" tIns="34290" rIns="68580" bIns="34290" rtlCol="0">
            <a:normAutofit/>
          </a:bodyPr>
          <a:lstStyle>
            <a:defPPr>
              <a:defRPr lang="zh-CN"/>
            </a:defPPr>
            <a:lvl1pPr>
              <a:defRPr sz="2400" spc="200">
                <a:latin typeface="微软雅黑" panose="020B0503020204020204" charset="-122"/>
                <a:ea typeface="微软雅黑" panose="020B0503020204020204" charset="-122"/>
              </a:defRPr>
            </a:lvl1pPr>
          </a:lstStyle>
          <a:p>
            <a:pPr>
              <a:lnSpc>
                <a:spcPct val="120000"/>
              </a:lnSpc>
            </a:pPr>
            <a:r>
              <a:rPr lang="en-US" altLang="zh-CN" sz="1500" b="1">
                <a:solidFill>
                  <a:schemeClr val="tx1">
                    <a:lumMod val="75000"/>
                    <a:lumOff val="25000"/>
                  </a:schemeClr>
                </a:solidFill>
                <a:uFillTx/>
                <a:latin typeface="Arial" panose="020B0604020202020204" pitchFamily="34" charset="0"/>
                <a:sym typeface="Arial" panose="020B0604020202020204" pitchFamily="34" charset="0"/>
              </a:rPr>
              <a:t> </a:t>
            </a:r>
            <a:r>
              <a:rPr lang="zh-CN" altLang="en-US" sz="1500" b="1">
                <a:solidFill>
                  <a:schemeClr val="tx1">
                    <a:lumMod val="75000"/>
                    <a:lumOff val="25000"/>
                  </a:schemeClr>
                </a:solidFill>
                <a:uFillTx/>
                <a:latin typeface="Arial" panose="020B0604020202020204" pitchFamily="34" charset="0"/>
                <a:sym typeface="Arial" panose="020B0604020202020204" pitchFamily="34" charset="0"/>
              </a:rPr>
              <a:t>做好政务舆情回应工作</a:t>
            </a:r>
            <a:endParaRPr lang="zh-CN" altLang="en-US" sz="1500" b="1">
              <a:solidFill>
                <a:schemeClr val="tx1">
                  <a:lumMod val="75000"/>
                  <a:lumOff val="25000"/>
                </a:schemeClr>
              </a:solidFill>
              <a:uFillTx/>
              <a:latin typeface="Arial" panose="020B0604020202020204" pitchFamily="34" charset="0"/>
              <a:sym typeface="Arial" panose="020B0604020202020204" pitchFamily="34" charset="0"/>
            </a:endParaRPr>
          </a:p>
        </p:txBody>
      </p:sp>
    </p:spTree>
    <p:custDataLst>
      <p:tags r:id="rId14"/>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 name="组合 40"/>
          <p:cNvGrpSpPr/>
          <p:nvPr>
            <p:custDataLst>
              <p:tags r:id="rId1"/>
            </p:custDataLst>
          </p:nvPr>
        </p:nvGrpSpPr>
        <p:grpSpPr>
          <a:xfrm>
            <a:off x="98281" y="6661640"/>
            <a:ext cx="8947439" cy="120139"/>
            <a:chOff x="131041" y="390273"/>
            <a:chExt cx="11929918" cy="160185"/>
          </a:xfrm>
        </p:grpSpPr>
        <p:grpSp>
          <p:nvGrpSpPr>
            <p:cNvPr id="42" name="组合 41"/>
            <p:cNvGrpSpPr/>
            <p:nvPr/>
          </p:nvGrpSpPr>
          <p:grpSpPr>
            <a:xfrm>
              <a:off x="131041" y="390663"/>
              <a:ext cx="624118" cy="159795"/>
              <a:chOff x="131041" y="6019911"/>
              <a:chExt cx="624118" cy="144389"/>
            </a:xfrm>
          </p:grpSpPr>
          <p:sp>
            <p:nvSpPr>
              <p:cNvPr id="46" name="任意多边形: 形状 45"/>
              <p:cNvSpPr/>
              <p:nvPr>
                <p:custDataLst>
                  <p:tags r:id="rId2"/>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8" name="Freeform 5"/>
              <p:cNvSpPr/>
              <p:nvPr>
                <p:custDataLst>
                  <p:tags r:id="rId3"/>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nvGrpSpPr>
            <p:cNvPr id="43" name="组合 42"/>
            <p:cNvGrpSpPr/>
            <p:nvPr/>
          </p:nvGrpSpPr>
          <p:grpSpPr>
            <a:xfrm rot="10800000">
              <a:off x="11436841" y="390273"/>
              <a:ext cx="624118" cy="159795"/>
              <a:chOff x="131041" y="6019911"/>
              <a:chExt cx="624118" cy="144389"/>
            </a:xfrm>
          </p:grpSpPr>
          <p:sp>
            <p:nvSpPr>
              <p:cNvPr id="44" name="任意多边形: 形状 43"/>
              <p:cNvSpPr/>
              <p:nvPr>
                <p:custDataLst>
                  <p:tags r:id="rId4"/>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5" name="Freeform 5"/>
              <p:cNvSpPr/>
              <p:nvPr>
                <p:custDataLst>
                  <p:tags r:id="rId5"/>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sp>
        <p:nvSpPr>
          <p:cNvPr id="11" name="Title 6"/>
          <p:cNvSpPr txBox="1"/>
          <p:nvPr>
            <p:custDataLst>
              <p:tags r:id="rId6"/>
            </p:custDataLst>
          </p:nvPr>
        </p:nvSpPr>
        <p:spPr>
          <a:xfrm>
            <a:off x="456299" y="438600"/>
            <a:ext cx="8230987" cy="456300"/>
          </a:xfrm>
          <a:prstGeom prst="rect">
            <a:avLst/>
          </a:prstGeom>
          <a:noFill/>
          <a:ln w="3175">
            <a:noFill/>
            <a:prstDash val="dash"/>
          </a:ln>
        </p:spPr>
        <p:txBody>
          <a:bodyPr wrap="square" lIns="54000" tIns="27000" rIns="54000" bIns="27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defRPr/>
            </a:pPr>
            <a:r>
              <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rPr>
              <a:t>工作任务分工及进度安排</a:t>
            </a:r>
            <a:endPar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endParaRPr>
          </a:p>
        </p:txBody>
      </p:sp>
      <p:graphicFrame>
        <p:nvGraphicFramePr>
          <p:cNvPr id="2" name="表格 1"/>
          <p:cNvGraphicFramePr/>
          <p:nvPr>
            <p:custDataLst>
              <p:tags r:id="rId7"/>
            </p:custDataLst>
          </p:nvPr>
        </p:nvGraphicFramePr>
        <p:xfrm>
          <a:off x="108585" y="944880"/>
          <a:ext cx="8905875" cy="5661660"/>
        </p:xfrm>
        <a:graphic>
          <a:graphicData uri="http://schemas.openxmlformats.org/drawingml/2006/table">
            <a:tbl>
              <a:tblPr firstRow="1" bandRow="1">
                <a:tableStyleId>{5C22544A-7EE6-4342-B048-85BDC9FD1C3A}</a:tableStyleId>
              </a:tblPr>
              <a:tblGrid>
                <a:gridCol w="208280"/>
                <a:gridCol w="1937385"/>
                <a:gridCol w="4618355"/>
                <a:gridCol w="1143635"/>
                <a:gridCol w="998220"/>
              </a:tblGrid>
              <a:tr h="471805">
                <a:tc>
                  <a:txBody>
                    <a:bodyPr/>
                    <a:p>
                      <a:pPr algn="ctr">
                        <a:buNone/>
                      </a:pPr>
                      <a:r>
                        <a:rPr lang="zh-CN" altLang="en-US" sz="1000"/>
                        <a:t>序号</a:t>
                      </a:r>
                      <a:endParaRPr lang="zh-CN" altLang="en-US" sz="1000"/>
                    </a:p>
                  </a:txBody>
                  <a:tcPr anchor="ctr" anchorCtr="0"/>
                </a:tc>
                <a:tc>
                  <a:txBody>
                    <a:bodyPr/>
                    <a:p>
                      <a:pPr algn="ctr">
                        <a:buNone/>
                      </a:pPr>
                      <a:r>
                        <a:rPr lang="zh-CN" altLang="en-US" sz="1000"/>
                        <a:t>工作任务</a:t>
                      </a:r>
                      <a:endParaRPr lang="zh-CN" altLang="en-US" sz="1000"/>
                    </a:p>
                  </a:txBody>
                  <a:tcPr anchor="ctr" anchorCtr="0"/>
                </a:tc>
                <a:tc>
                  <a:txBody>
                    <a:bodyPr/>
                    <a:p>
                      <a:pPr algn="ctr">
                        <a:buNone/>
                      </a:pPr>
                      <a:r>
                        <a:rPr lang="zh-CN" altLang="en-US" sz="1000"/>
                        <a:t>具体事项</a:t>
                      </a:r>
                      <a:endParaRPr lang="zh-CN" altLang="en-US" sz="1000"/>
                    </a:p>
                  </a:txBody>
                  <a:tcPr anchor="ctr" anchorCtr="0"/>
                </a:tc>
                <a:tc>
                  <a:txBody>
                    <a:bodyPr/>
                    <a:p>
                      <a:pPr algn="ctr">
                        <a:buNone/>
                      </a:pPr>
                      <a:r>
                        <a:rPr lang="zh-CN" altLang="en-US" sz="1000"/>
                        <a:t>责任单位</a:t>
                      </a:r>
                      <a:endParaRPr lang="zh-CN" altLang="en-US" sz="1000"/>
                    </a:p>
                  </a:txBody>
                  <a:tcPr anchor="ctr" anchorCtr="0"/>
                </a:tc>
                <a:tc>
                  <a:txBody>
                    <a:bodyPr/>
                    <a:p>
                      <a:pPr algn="ctr">
                        <a:buNone/>
                      </a:pPr>
                      <a:r>
                        <a:rPr lang="zh-CN" altLang="en-US" sz="1000"/>
                        <a:t>完成时间</a:t>
                      </a:r>
                      <a:endParaRPr lang="zh-CN" altLang="en-US" sz="1000"/>
                    </a:p>
                  </a:txBody>
                  <a:tcPr anchor="ctr" anchorCtr="0"/>
                </a:tc>
              </a:tr>
              <a:tr h="396240">
                <a:tc>
                  <a:txBody>
                    <a:bodyPr/>
                    <a:p>
                      <a:pPr algn="ctr">
                        <a:buNone/>
                      </a:pPr>
                      <a:r>
                        <a:rPr lang="en-US" altLang="zh-CN" sz="1000"/>
                        <a:t>1</a:t>
                      </a:r>
                      <a:endParaRPr lang="en-US" altLang="zh-CN" sz="1000"/>
                    </a:p>
                  </a:txBody>
                  <a:tcPr anchor="ctr" anchorCtr="0"/>
                </a:tc>
                <a:tc>
                  <a:txBody>
                    <a:bodyPr/>
                    <a:p>
                      <a:pPr algn="ctr">
                        <a:buNone/>
                      </a:pPr>
                      <a:r>
                        <a:rPr lang="zh-CN" altLang="en-US" sz="1000"/>
                        <a:t>选定基层政务公开工作示范点</a:t>
                      </a:r>
                      <a:endParaRPr lang="zh-CN" altLang="en-US" sz="1000"/>
                    </a:p>
                  </a:txBody>
                  <a:tcPr anchor="ctr" anchorCtr="0"/>
                </a:tc>
                <a:tc>
                  <a:txBody>
                    <a:bodyPr/>
                    <a:p>
                      <a:pPr algn="ctr">
                        <a:buNone/>
                      </a:pPr>
                      <a:r>
                        <a:rPr lang="zh-CN" altLang="en-US" sz="1000"/>
                        <a:t>选定1-5个乡镇、街道或县直部门作为基层政务公开标准化规范化工作的示范单位；制定工作方案</a:t>
                      </a:r>
                      <a:endParaRPr lang="zh-CN" altLang="en-US" sz="1000"/>
                    </a:p>
                  </a:txBody>
                  <a:tcPr anchor="ctr" anchorCtr="0"/>
                </a:tc>
                <a:tc>
                  <a:txBody>
                    <a:bodyPr/>
                    <a:p>
                      <a:pPr algn="ctr">
                        <a:buNone/>
                      </a:pPr>
                      <a:r>
                        <a:rPr lang="zh-CN" altLang="en-US" sz="1000"/>
                        <a:t>各县（区）政府</a:t>
                      </a:r>
                      <a:endParaRPr lang="zh-CN" altLang="en-US" sz="1000"/>
                    </a:p>
                  </a:txBody>
                  <a:tcPr anchor="ctr" anchorCtr="0"/>
                </a:tc>
                <a:tc>
                  <a:txBody>
                    <a:bodyPr/>
                    <a:p>
                      <a:pPr algn="ctr">
                        <a:buNone/>
                      </a:pPr>
                      <a:r>
                        <a:rPr lang="zh-CN" altLang="en-US" sz="1000"/>
                        <a:t>2020年6月底</a:t>
                      </a:r>
                      <a:endParaRPr lang="zh-CN" altLang="en-US" sz="1000"/>
                    </a:p>
                  </a:txBody>
                  <a:tcPr anchor="ctr" anchorCtr="0"/>
                </a:tc>
              </a:tr>
              <a:tr h="471805">
                <a:tc>
                  <a:txBody>
                    <a:bodyPr/>
                    <a:p>
                      <a:pPr algn="ctr">
                        <a:buNone/>
                      </a:pPr>
                      <a:r>
                        <a:rPr lang="en-US" altLang="zh-CN" sz="1000"/>
                        <a:t>2</a:t>
                      </a:r>
                      <a:endParaRPr lang="en-US" altLang="zh-CN" sz="1000"/>
                    </a:p>
                  </a:txBody>
                  <a:tcPr anchor="ctr" anchorCtr="0"/>
                </a:tc>
                <a:tc>
                  <a:txBody>
                    <a:bodyPr/>
                    <a:p>
                      <a:pPr algn="ctr">
                        <a:buNone/>
                      </a:pPr>
                      <a:r>
                        <a:rPr lang="zh-CN" altLang="en-US" sz="1000"/>
                        <a:t>完善政务舆情回应机制</a:t>
                      </a:r>
                      <a:endParaRPr lang="zh-CN" altLang="en-US" sz="1000"/>
                    </a:p>
                  </a:txBody>
                  <a:tcPr anchor="ctr" anchorCtr="0"/>
                </a:tc>
                <a:tc>
                  <a:txBody>
                    <a:bodyPr/>
                    <a:p>
                      <a:pPr algn="ctr">
                        <a:buNone/>
                      </a:pPr>
                      <a:r>
                        <a:rPr lang="zh-CN" altLang="en-US" sz="1000">
                          <a:sym typeface="+mn-ea"/>
                        </a:rPr>
                        <a:t>明确政务舆情回应主体责任；编制应急预案；完善政务舆情收集、报告、回应机制；建立联动机制；明确专门机构和人员。</a:t>
                      </a:r>
                      <a:endParaRPr lang="zh-CN" altLang="en-US" sz="1000">
                        <a:sym typeface="+mn-ea"/>
                      </a:endParaRPr>
                    </a:p>
                  </a:txBody>
                  <a:tcPr anchor="ctr" anchorCtr="0"/>
                </a:tc>
                <a:tc>
                  <a:txBody>
                    <a:bodyPr/>
                    <a:p>
                      <a:pPr algn="ctr">
                        <a:buNone/>
                      </a:pPr>
                      <a:r>
                        <a:rPr lang="zh-CN" altLang="en-US" sz="1000">
                          <a:sym typeface="+mn-ea"/>
                        </a:rPr>
                        <a:t>各县（区）政府</a:t>
                      </a:r>
                      <a:endParaRPr lang="zh-CN" altLang="en-US" sz="1000">
                        <a:sym typeface="+mn-ea"/>
                      </a:endParaRPr>
                    </a:p>
                    <a:p>
                      <a:pPr algn="ctr">
                        <a:buNone/>
                      </a:pPr>
                      <a:endParaRPr lang="zh-CN" altLang="en-US" sz="1000">
                        <a:sym typeface="+mn-ea"/>
                      </a:endParaRPr>
                    </a:p>
                  </a:txBody>
                  <a:tcPr anchor="ctr" anchorCtr="0"/>
                </a:tc>
                <a:tc>
                  <a:txBody>
                    <a:bodyPr/>
                    <a:p>
                      <a:pPr algn="ctr">
                        <a:buNone/>
                      </a:pPr>
                      <a:r>
                        <a:rPr lang="zh-CN" altLang="en-US" sz="1000">
                          <a:sym typeface="+mn-ea"/>
                        </a:rPr>
                        <a:t>202</a:t>
                      </a:r>
                      <a:r>
                        <a:rPr lang="en-US" altLang="zh-CN" sz="1000">
                          <a:sym typeface="+mn-ea"/>
                        </a:rPr>
                        <a:t>0</a:t>
                      </a:r>
                      <a:r>
                        <a:rPr lang="zh-CN" altLang="en-US" sz="1000">
                          <a:sym typeface="+mn-ea"/>
                        </a:rPr>
                        <a:t>年6月底</a:t>
                      </a:r>
                      <a:endParaRPr lang="zh-CN" altLang="en-US" sz="1000">
                        <a:sym typeface="+mn-ea"/>
                      </a:endParaRPr>
                    </a:p>
                    <a:p>
                      <a:pPr algn="ctr">
                        <a:buNone/>
                      </a:pPr>
                      <a:endParaRPr lang="zh-CN" altLang="en-US" sz="1000">
                        <a:sym typeface="+mn-ea"/>
                      </a:endParaRPr>
                    </a:p>
                  </a:txBody>
                  <a:tcPr anchor="ctr" anchorCtr="0"/>
                </a:tc>
              </a:tr>
              <a:tr h="596265">
                <a:tc>
                  <a:txBody>
                    <a:bodyPr/>
                    <a:p>
                      <a:pPr algn="ctr">
                        <a:buNone/>
                      </a:pPr>
                      <a:r>
                        <a:rPr lang="en-US" altLang="zh-CN" sz="1000"/>
                        <a:t>3</a:t>
                      </a:r>
                      <a:endParaRPr lang="en-US" altLang="zh-CN" sz="1000"/>
                    </a:p>
                  </a:txBody>
                  <a:tcPr anchor="ctr" anchorCtr="0"/>
                </a:tc>
                <a:tc>
                  <a:txBody>
                    <a:bodyPr/>
                    <a:p>
                      <a:pPr algn="ctr">
                        <a:buNone/>
                      </a:pPr>
                      <a:r>
                        <a:rPr lang="en-US" altLang="zh-CN" sz="1000"/>
                        <a:t>全面梳理政</a:t>
                      </a:r>
                      <a:endParaRPr lang="en-US" altLang="zh-CN" sz="1000"/>
                    </a:p>
                    <a:p>
                      <a:pPr algn="ctr">
                        <a:buNone/>
                      </a:pPr>
                      <a:r>
                        <a:rPr lang="en-US" altLang="zh-CN" sz="1000"/>
                        <a:t>务公开事项落实试点领域标准指引</a:t>
                      </a:r>
                      <a:endParaRPr lang="en-US" altLang="zh-CN" sz="1000"/>
                    </a:p>
                  </a:txBody>
                  <a:tcPr anchor="ctr" anchorCtr="0"/>
                </a:tc>
                <a:tc>
                  <a:txBody>
                    <a:bodyPr/>
                    <a:p>
                      <a:pPr algn="ctr">
                        <a:buNone/>
                      </a:pPr>
                      <a:r>
                        <a:rPr lang="zh-CN" altLang="en-US" sz="1000"/>
                        <a:t>梳理细化基层政府权责清单,动态调整更新；梳理细化基层政府公共服务事项清单,动态调整更新；编制县、乡两级政务公开事项标准目录；建立县、乡两级政务公开事项目录体系，并统一公开。</a:t>
                      </a:r>
                      <a:endParaRPr lang="zh-CN" altLang="en-US" sz="1000"/>
                    </a:p>
                  </a:txBody>
                  <a:tcPr anchor="ctr" anchorCtr="0"/>
                </a:tc>
                <a:tc>
                  <a:txBody>
                    <a:bodyPr/>
                    <a:p>
                      <a:pPr algn="ctr">
                        <a:buNone/>
                      </a:pPr>
                      <a:r>
                        <a:rPr lang="zh-CN" altLang="en-US" sz="1000">
                          <a:sym typeface="+mn-ea"/>
                        </a:rPr>
                        <a:t>各县（区）政府</a:t>
                      </a:r>
                      <a:endParaRPr lang="zh-CN" altLang="en-US" sz="1000">
                        <a:sym typeface="+mn-ea"/>
                      </a:endParaRPr>
                    </a:p>
                  </a:txBody>
                  <a:tcPr anchor="ctr" anchorCtr="0"/>
                </a:tc>
                <a:tc>
                  <a:txBody>
                    <a:bodyPr/>
                    <a:p>
                      <a:pPr algn="ctr">
                        <a:buNone/>
                      </a:pPr>
                      <a:r>
                        <a:rPr lang="en-US" altLang="zh-CN" sz="1000"/>
                        <a:t>2020</a:t>
                      </a:r>
                      <a:r>
                        <a:rPr lang="zh-CN" altLang="en-US" sz="1000"/>
                        <a:t>年</a:t>
                      </a:r>
                      <a:r>
                        <a:rPr lang="en-US" altLang="zh-CN" sz="1000"/>
                        <a:t>10</a:t>
                      </a:r>
                      <a:r>
                        <a:rPr lang="zh-CN" altLang="en-US" sz="1000"/>
                        <a:t>月底</a:t>
                      </a:r>
                      <a:endParaRPr lang="zh-CN" altLang="en-US" sz="1000"/>
                    </a:p>
                  </a:txBody>
                  <a:tcPr anchor="ctr" anchorCtr="0"/>
                </a:tc>
              </a:tr>
              <a:tr h="596265">
                <a:tc>
                  <a:txBody>
                    <a:bodyPr/>
                    <a:p>
                      <a:pPr algn="ctr">
                        <a:buNone/>
                      </a:pPr>
                      <a:r>
                        <a:rPr lang="en-US" altLang="zh-CN" sz="1000"/>
                        <a:t>4</a:t>
                      </a:r>
                      <a:endParaRPr lang="en-US" altLang="zh-CN" sz="1000"/>
                    </a:p>
                  </a:txBody>
                  <a:tcPr anchor="ctr" anchorCtr="0"/>
                </a:tc>
                <a:tc>
                  <a:txBody>
                    <a:bodyPr/>
                    <a:p>
                      <a:pPr algn="ctr">
                        <a:buNone/>
                      </a:pPr>
                      <a:r>
                        <a:rPr lang="zh-CN" altLang="en-US" sz="1000"/>
                        <a:t>优化基层政务公开工作流程</a:t>
                      </a:r>
                      <a:endParaRPr lang="zh-CN" altLang="en-US" sz="1000"/>
                    </a:p>
                  </a:txBody>
                  <a:tcPr anchor="ctr" anchorCtr="0"/>
                </a:tc>
                <a:tc>
                  <a:txBody>
                    <a:bodyPr/>
                    <a:p>
                      <a:pPr algn="ctr">
                        <a:buNone/>
                      </a:pPr>
                      <a:r>
                        <a:rPr lang="zh-CN" altLang="en-US" sz="1000"/>
                        <a:t>完善政务公开工作机制和流程规范；推进办事服务公开标准化；政务服务大厅等公共场所要设立政务公开专区；开设统一的在线办事入口和互动交流入口。</a:t>
                      </a:r>
                      <a:endParaRPr lang="zh-CN" altLang="en-US" sz="1000"/>
                    </a:p>
                  </a:txBody>
                  <a:tcPr anchor="ctr" anchorCtr="0"/>
                </a:tc>
                <a:tc>
                  <a:txBody>
                    <a:bodyPr/>
                    <a:p>
                      <a:pPr algn="ctr">
                        <a:buNone/>
                      </a:pPr>
                      <a:r>
                        <a:rPr lang="zh-CN" altLang="en-US" sz="1000">
                          <a:sym typeface="+mn-ea"/>
                        </a:rPr>
                        <a:t>各县（区）政府</a:t>
                      </a:r>
                      <a:endParaRPr lang="zh-CN" altLang="en-US" sz="1000">
                        <a:sym typeface="+mn-ea"/>
                      </a:endParaRPr>
                    </a:p>
                  </a:txBody>
                  <a:tcPr anchor="ctr" anchorCtr="0"/>
                </a:tc>
                <a:tc>
                  <a:txBody>
                    <a:bodyPr/>
                    <a:p>
                      <a:pPr algn="ctr">
                        <a:buNone/>
                      </a:pPr>
                      <a:r>
                        <a:rPr lang="en-US" altLang="zh-CN" sz="1000"/>
                        <a:t>2020</a:t>
                      </a:r>
                      <a:r>
                        <a:rPr lang="zh-CN" altLang="en-US" sz="1000"/>
                        <a:t>年</a:t>
                      </a:r>
                      <a:r>
                        <a:rPr lang="en-US" altLang="zh-CN" sz="1000"/>
                        <a:t>10</a:t>
                      </a:r>
                      <a:r>
                        <a:rPr lang="zh-CN" altLang="en-US" sz="1000"/>
                        <a:t>月底</a:t>
                      </a:r>
                      <a:endParaRPr lang="zh-CN" altLang="en-US" sz="1000"/>
                    </a:p>
                  </a:txBody>
                  <a:tcPr anchor="ctr" anchorCtr="0"/>
                </a:tc>
              </a:tr>
              <a:tr h="548640">
                <a:tc>
                  <a:txBody>
                    <a:bodyPr/>
                    <a:p>
                      <a:pPr algn="ctr">
                        <a:buNone/>
                      </a:pPr>
                      <a:r>
                        <a:rPr lang="en-US" altLang="zh-CN" sz="1000"/>
                        <a:t>5</a:t>
                      </a:r>
                      <a:endParaRPr lang="en-US" altLang="zh-CN" sz="1000"/>
                    </a:p>
                  </a:txBody>
                  <a:tcPr anchor="ctr" anchorCtr="0"/>
                </a:tc>
                <a:tc>
                  <a:txBody>
                    <a:bodyPr/>
                    <a:p>
                      <a:pPr algn="ctr">
                        <a:buNone/>
                      </a:pPr>
                      <a:r>
                        <a:rPr lang="zh-CN" altLang="en-US" sz="1000"/>
                        <a:t>完成集约化建设</a:t>
                      </a:r>
                      <a:endParaRPr lang="zh-CN" altLang="en-US" sz="1000"/>
                    </a:p>
                  </a:txBody>
                  <a:tcPr anchor="ctr" anchorCtr="0"/>
                </a:tc>
                <a:tc>
                  <a:txBody>
                    <a:bodyPr/>
                    <a:p>
                      <a:pPr algn="ctr">
                        <a:buNone/>
                      </a:pPr>
                      <a:r>
                        <a:rPr lang="zh-CN" altLang="en-US" sz="1000"/>
                        <a:t>市本级和所辖县（区）政府网站统一硬件平台、统一软件系统、统一安全保障、统一运维管理，形成横向覆盖市直部门、纵向贯穿市县两级、综合打通各类服务应用的市级政府网站集约化平台。</a:t>
                      </a:r>
                      <a:endParaRPr lang="zh-CN" altLang="en-US" sz="1000"/>
                    </a:p>
                  </a:txBody>
                  <a:tcPr anchor="ctr" anchorCtr="0"/>
                </a:tc>
                <a:tc>
                  <a:txBody>
                    <a:bodyPr/>
                    <a:p>
                      <a:pPr algn="ctr">
                        <a:buNone/>
                      </a:pPr>
                      <a:r>
                        <a:rPr lang="zh-CN" altLang="en-US" sz="1000"/>
                        <a:t>市经济信息中心、各县（区）政府、市直各单位</a:t>
                      </a:r>
                      <a:endParaRPr lang="zh-CN" altLang="en-US" sz="1000"/>
                    </a:p>
                  </a:txBody>
                  <a:tcPr anchor="ctr" anchorCtr="0"/>
                </a:tc>
                <a:tc>
                  <a:txBody>
                    <a:bodyPr/>
                    <a:p>
                      <a:pPr algn="ctr">
                        <a:buNone/>
                      </a:pPr>
                      <a:r>
                        <a:rPr lang="en-US" altLang="zh-CN" sz="1000">
                          <a:sym typeface="+mn-ea"/>
                        </a:rPr>
                        <a:t>2020</a:t>
                      </a:r>
                      <a:r>
                        <a:rPr lang="zh-CN" altLang="en-US" sz="1000">
                          <a:sym typeface="+mn-ea"/>
                        </a:rPr>
                        <a:t>年</a:t>
                      </a:r>
                      <a:r>
                        <a:rPr lang="en-US" altLang="zh-CN" sz="1000">
                          <a:sym typeface="+mn-ea"/>
                        </a:rPr>
                        <a:t>10</a:t>
                      </a:r>
                      <a:r>
                        <a:rPr lang="zh-CN" altLang="en-US" sz="1000">
                          <a:sym typeface="+mn-ea"/>
                        </a:rPr>
                        <a:t>月底</a:t>
                      </a:r>
                      <a:endParaRPr lang="zh-CN" altLang="en-US" sz="1000">
                        <a:sym typeface="+mn-ea"/>
                      </a:endParaRPr>
                    </a:p>
                  </a:txBody>
                  <a:tcPr anchor="ctr" anchorCtr="0"/>
                </a:tc>
              </a:tr>
              <a:tr h="548640">
                <a:tc>
                  <a:txBody>
                    <a:bodyPr/>
                    <a:p>
                      <a:pPr algn="ctr">
                        <a:buNone/>
                      </a:pPr>
                      <a:r>
                        <a:rPr lang="en-US" altLang="zh-CN" sz="1000"/>
                        <a:t>6</a:t>
                      </a:r>
                      <a:endParaRPr lang="en-US" altLang="zh-CN" sz="1000"/>
                    </a:p>
                  </a:txBody>
                  <a:tcPr anchor="ctr" anchorCtr="0"/>
                </a:tc>
                <a:tc>
                  <a:txBody>
                    <a:bodyPr/>
                    <a:p>
                      <a:pPr algn="ctr">
                        <a:buNone/>
                      </a:pPr>
                      <a:r>
                        <a:rPr lang="en-US" altLang="zh-CN" sz="1000"/>
                        <a:t>推进政府网站规范化建设</a:t>
                      </a:r>
                      <a:endParaRPr lang="en-US" altLang="zh-CN" sz="1000"/>
                    </a:p>
                  </a:txBody>
                  <a:tcPr anchor="ctr" anchorCtr="0"/>
                </a:tc>
                <a:tc>
                  <a:txBody>
                    <a:bodyPr/>
                    <a:p>
                      <a:pPr algn="ctr">
                        <a:buNone/>
                      </a:pPr>
                      <a:r>
                        <a:rPr lang="zh-CN" altLang="en-US" sz="1000"/>
                        <a:t>完成基本信息表变更审核、页面标签规范化设置、索引号规范使用、各类标志标识悬挂、域名规范使用、IPv6改造等</a:t>
                      </a:r>
                      <a:endParaRPr lang="zh-CN" altLang="en-US" sz="1000"/>
                    </a:p>
                  </a:txBody>
                  <a:tcPr anchor="ctr" anchorCtr="0"/>
                </a:tc>
                <a:tc>
                  <a:txBody>
                    <a:bodyPr/>
                    <a:p>
                      <a:pPr algn="ctr">
                        <a:buNone/>
                      </a:pPr>
                      <a:r>
                        <a:rPr lang="zh-CN" altLang="en-US" sz="1000">
                          <a:sym typeface="+mn-ea"/>
                        </a:rPr>
                        <a:t>市经济信息中心、各县（区）政府、市直各单位</a:t>
                      </a:r>
                      <a:endParaRPr lang="zh-CN" altLang="en-US" sz="1000">
                        <a:sym typeface="+mn-ea"/>
                      </a:endParaRPr>
                    </a:p>
                  </a:txBody>
                  <a:tcPr anchor="ctr" anchorCtr="0"/>
                </a:tc>
                <a:tc>
                  <a:txBody>
                    <a:bodyPr/>
                    <a:p>
                      <a:pPr algn="ctr">
                        <a:buNone/>
                      </a:pPr>
                      <a:r>
                        <a:rPr lang="en-US" altLang="zh-CN" sz="1000">
                          <a:sym typeface="+mn-ea"/>
                        </a:rPr>
                        <a:t>2020</a:t>
                      </a:r>
                      <a:r>
                        <a:rPr lang="zh-CN" altLang="en-US" sz="1000">
                          <a:sym typeface="+mn-ea"/>
                        </a:rPr>
                        <a:t>年</a:t>
                      </a:r>
                      <a:r>
                        <a:rPr lang="en-US" altLang="zh-CN" sz="1000">
                          <a:sym typeface="+mn-ea"/>
                        </a:rPr>
                        <a:t>10</a:t>
                      </a:r>
                      <a:r>
                        <a:rPr lang="zh-CN" altLang="en-US" sz="1000">
                          <a:sym typeface="+mn-ea"/>
                        </a:rPr>
                        <a:t>月底</a:t>
                      </a:r>
                      <a:endParaRPr lang="zh-CN" altLang="en-US" sz="1000">
                        <a:sym typeface="+mn-ea"/>
                      </a:endParaRPr>
                    </a:p>
                  </a:txBody>
                  <a:tcPr anchor="ctr" anchorCtr="0"/>
                </a:tc>
              </a:tr>
              <a:tr h="443230">
                <a:tc>
                  <a:txBody>
                    <a:bodyPr/>
                    <a:p>
                      <a:pPr algn="ctr">
                        <a:buNone/>
                      </a:pPr>
                      <a:r>
                        <a:rPr lang="en-US" altLang="zh-CN" sz="1000"/>
                        <a:t>7</a:t>
                      </a:r>
                      <a:endParaRPr lang="en-US" altLang="zh-CN" sz="1000"/>
                    </a:p>
                  </a:txBody>
                  <a:tcPr anchor="ctr" anchorCtr="0"/>
                </a:tc>
                <a:tc>
                  <a:txBody>
                    <a:bodyPr/>
                    <a:p>
                      <a:pPr algn="ctr">
                        <a:buNone/>
                      </a:pPr>
                      <a:r>
                        <a:rPr lang="en-US" altLang="zh-CN" sz="1000"/>
                        <a:t>完善基层行政决策公众参与机制</a:t>
                      </a:r>
                      <a:r>
                        <a:rPr lang="zh-CN" altLang="en-US" sz="1000"/>
                        <a:t>、</a:t>
                      </a:r>
                      <a:r>
                        <a:rPr lang="en-US" altLang="zh-CN" sz="1000"/>
                        <a:t>保障机制</a:t>
                      </a:r>
                      <a:endParaRPr lang="en-US" altLang="zh-CN" sz="1000"/>
                    </a:p>
                  </a:txBody>
                  <a:tcPr anchor="ctr" anchorCtr="0"/>
                </a:tc>
                <a:tc>
                  <a:txBody>
                    <a:bodyPr/>
                    <a:p>
                      <a:pPr algn="ctr">
                        <a:buNone/>
                      </a:pPr>
                      <a:r>
                        <a:rPr lang="zh-CN" altLang="en-US" sz="1000">
                          <a:sym typeface="+mn-ea"/>
                        </a:rPr>
                        <a:t>明确公众参与行政决策的事项范围、参与方式、参与渠道，并向社会公开；</a:t>
                      </a:r>
                      <a:r>
                        <a:rPr lang="zh-CN" altLang="en-US" sz="1000">
                          <a:sym typeface="+mn-ea"/>
                        </a:rPr>
                        <a:t>将政务公开工作纳入考核体系，分值权重不低于4%；建立社会评议、责任追究制度。</a:t>
                      </a:r>
                      <a:endParaRPr lang="zh-CN" altLang="en-US" sz="1000"/>
                    </a:p>
                  </a:txBody>
                  <a:tcPr anchor="ctr" anchorCtr="0"/>
                </a:tc>
                <a:tc>
                  <a:txBody>
                    <a:bodyPr/>
                    <a:p>
                      <a:pPr algn="ctr">
                        <a:buNone/>
                      </a:pPr>
                      <a:r>
                        <a:rPr lang="zh-CN" altLang="en-US" sz="1000">
                          <a:sym typeface="+mn-ea"/>
                        </a:rPr>
                        <a:t>各县（区）政府</a:t>
                      </a:r>
                      <a:endParaRPr lang="zh-CN" altLang="en-US" sz="1000">
                        <a:sym typeface="+mn-ea"/>
                      </a:endParaRPr>
                    </a:p>
                  </a:txBody>
                  <a:tcPr anchor="ctr" anchorCtr="0"/>
                </a:tc>
                <a:tc>
                  <a:txBody>
                    <a:bodyPr/>
                    <a:p>
                      <a:pPr algn="ctr">
                        <a:buNone/>
                      </a:pPr>
                      <a:r>
                        <a:rPr lang="en-US" altLang="zh-CN" sz="1000">
                          <a:sym typeface="+mn-ea"/>
                        </a:rPr>
                        <a:t>2021</a:t>
                      </a:r>
                      <a:r>
                        <a:rPr lang="zh-CN" altLang="en-US" sz="1000">
                          <a:sym typeface="+mn-ea"/>
                        </a:rPr>
                        <a:t>年</a:t>
                      </a:r>
                      <a:r>
                        <a:rPr lang="en-US" altLang="zh-CN" sz="1000">
                          <a:sym typeface="+mn-ea"/>
                        </a:rPr>
                        <a:t>9</a:t>
                      </a:r>
                      <a:r>
                        <a:rPr lang="zh-CN" altLang="en-US" sz="1000">
                          <a:sym typeface="+mn-ea"/>
                        </a:rPr>
                        <a:t>月底</a:t>
                      </a:r>
                      <a:endParaRPr lang="zh-CN" altLang="en-US" sz="1000">
                        <a:sym typeface="+mn-ea"/>
                      </a:endParaRPr>
                    </a:p>
                  </a:txBody>
                  <a:tcPr anchor="ctr" anchorCtr="0"/>
                </a:tc>
              </a:tr>
              <a:tr h="443865">
                <a:tc>
                  <a:txBody>
                    <a:bodyPr/>
                    <a:p>
                      <a:pPr algn="ctr">
                        <a:buNone/>
                      </a:pPr>
                      <a:r>
                        <a:rPr lang="en-US" altLang="zh-CN" sz="1000"/>
                        <a:t>8</a:t>
                      </a:r>
                      <a:endParaRPr lang="en-US" altLang="zh-CN" sz="1000"/>
                    </a:p>
                  </a:txBody>
                  <a:tcPr anchor="ctr" anchorCtr="0"/>
                </a:tc>
                <a:tc>
                  <a:txBody>
                    <a:bodyPr/>
                    <a:p>
                      <a:pPr algn="ctr">
                        <a:buNone/>
                      </a:pPr>
                      <a:r>
                        <a:rPr lang="en-US" altLang="zh-CN" sz="1000"/>
                        <a:t>推动基层政务公开向农村和社区延伸</a:t>
                      </a:r>
                      <a:endParaRPr lang="en-US" altLang="zh-CN" sz="1000"/>
                    </a:p>
                  </a:txBody>
                  <a:tcPr anchor="ctr" anchorCtr="0"/>
                </a:tc>
                <a:tc>
                  <a:txBody>
                    <a:bodyPr/>
                    <a:p>
                      <a:pPr algn="ctr">
                        <a:buNone/>
                      </a:pPr>
                      <a:r>
                        <a:rPr lang="zh-CN" altLang="en-US" sz="1000"/>
                        <a:t>健 全 完 善 村 (居)民委员会公开制度</a:t>
                      </a:r>
                      <a:endParaRPr lang="zh-CN" altLang="en-US" sz="1000"/>
                    </a:p>
                  </a:txBody>
                  <a:tcPr anchor="ctr" anchorCtr="0"/>
                </a:tc>
                <a:tc>
                  <a:txBody>
                    <a:bodyPr/>
                    <a:p>
                      <a:pPr algn="ctr">
                        <a:buNone/>
                      </a:pPr>
                      <a:r>
                        <a:rPr lang="zh-CN" altLang="en-US" sz="1000">
                          <a:sym typeface="+mn-ea"/>
                        </a:rPr>
                        <a:t>各县（区）政府</a:t>
                      </a:r>
                      <a:endParaRPr lang="zh-CN" altLang="en-US" sz="1000">
                        <a:sym typeface="+mn-ea"/>
                      </a:endParaRPr>
                    </a:p>
                  </a:txBody>
                  <a:tcPr anchor="ctr" anchorCtr="0"/>
                </a:tc>
                <a:tc>
                  <a:txBody>
                    <a:bodyPr/>
                    <a:p>
                      <a:pPr algn="ctr">
                        <a:buNone/>
                      </a:pPr>
                      <a:r>
                        <a:rPr lang="en-US" altLang="zh-CN" sz="1000"/>
                        <a:t>2021</a:t>
                      </a:r>
                      <a:r>
                        <a:rPr lang="zh-CN" altLang="en-US" sz="1000"/>
                        <a:t>年</a:t>
                      </a:r>
                      <a:r>
                        <a:rPr lang="en-US" altLang="zh-CN" sz="1000"/>
                        <a:t>9</a:t>
                      </a:r>
                      <a:r>
                        <a:rPr lang="zh-CN" altLang="en-US" sz="1000"/>
                        <a:t>月底</a:t>
                      </a:r>
                      <a:endParaRPr lang="zh-CN" altLang="en-US" sz="1000"/>
                    </a:p>
                  </a:txBody>
                  <a:tcPr anchor="ctr" anchorCtr="0"/>
                </a:tc>
              </a:tr>
              <a:tr h="596265">
                <a:tc>
                  <a:txBody>
                    <a:bodyPr/>
                    <a:p>
                      <a:pPr algn="ctr">
                        <a:buNone/>
                      </a:pPr>
                      <a:r>
                        <a:rPr lang="en-US" altLang="zh-CN" sz="1000"/>
                        <a:t>9</a:t>
                      </a:r>
                      <a:endParaRPr lang="en-US" altLang="zh-CN" sz="1000"/>
                    </a:p>
                  </a:txBody>
                  <a:tcPr anchor="ctr" anchorCtr="0"/>
                </a:tc>
                <a:tc>
                  <a:txBody>
                    <a:bodyPr/>
                    <a:p>
                      <a:pPr algn="ctr">
                        <a:buNone/>
                      </a:pPr>
                      <a:r>
                        <a:rPr lang="en-US" altLang="zh-CN" sz="1000"/>
                        <a:t>编制完成其他领域标准指引</a:t>
                      </a:r>
                      <a:endParaRPr lang="en-US" altLang="zh-CN" sz="1000"/>
                    </a:p>
                  </a:txBody>
                  <a:tcPr anchor="ctr" anchorCtr="0"/>
                </a:tc>
                <a:tc>
                  <a:txBody>
                    <a:bodyPr/>
                    <a:p>
                      <a:pPr algn="ctr">
                        <a:buNone/>
                      </a:pPr>
                      <a:r>
                        <a:rPr lang="zh-CN" altLang="en-US" sz="1000"/>
                        <a:t>完善公开机制、规范公开流程、扩大公开范围、丰富公开形式、拓宽公开渠道、提高公开质量，对已有政务公开事项标准目录进行查漏补缺、优化升级。</a:t>
                      </a:r>
                      <a:endParaRPr lang="zh-CN" altLang="en-US" sz="1000"/>
                    </a:p>
                  </a:txBody>
                  <a:tcPr anchor="ctr" anchorCtr="0"/>
                </a:tc>
                <a:tc>
                  <a:txBody>
                    <a:bodyPr/>
                    <a:p>
                      <a:pPr algn="ctr">
                        <a:buNone/>
                      </a:pPr>
                      <a:r>
                        <a:rPr lang="zh-CN" altLang="en-US" sz="1000">
                          <a:sym typeface="+mn-ea"/>
                        </a:rPr>
                        <a:t>各县（区）政府</a:t>
                      </a:r>
                      <a:endParaRPr lang="zh-CN" altLang="en-US" sz="1000">
                        <a:sym typeface="+mn-ea"/>
                      </a:endParaRPr>
                    </a:p>
                  </a:txBody>
                  <a:tcPr anchor="ctr" anchorCtr="0"/>
                </a:tc>
                <a:tc>
                  <a:txBody>
                    <a:bodyPr/>
                    <a:p>
                      <a:pPr algn="ctr">
                        <a:buNone/>
                      </a:pPr>
                      <a:r>
                        <a:rPr lang="en-US" altLang="zh-CN" sz="1000"/>
                        <a:t>2022</a:t>
                      </a:r>
                      <a:r>
                        <a:rPr lang="zh-CN" altLang="en-US" sz="1000"/>
                        <a:t>年</a:t>
                      </a:r>
                      <a:r>
                        <a:rPr lang="en-US" altLang="zh-CN" sz="1000"/>
                        <a:t>6</a:t>
                      </a:r>
                      <a:r>
                        <a:rPr lang="zh-CN" altLang="en-US" sz="1000"/>
                        <a:t>月底</a:t>
                      </a:r>
                      <a:endParaRPr lang="zh-CN" altLang="en-US" sz="1000"/>
                    </a:p>
                  </a:txBody>
                  <a:tcPr anchor="ctr" anchorCtr="0"/>
                </a:tc>
              </a:tr>
              <a:tr h="443230">
                <a:tc>
                  <a:txBody>
                    <a:bodyPr/>
                    <a:p>
                      <a:pPr algn="ctr">
                        <a:buNone/>
                      </a:pPr>
                      <a:r>
                        <a:rPr lang="en-US" altLang="zh-CN" sz="1000"/>
                        <a:t>10</a:t>
                      </a:r>
                      <a:endParaRPr lang="en-US" altLang="zh-CN" sz="1000"/>
                    </a:p>
                  </a:txBody>
                  <a:tcPr anchor="ctr" anchorCtr="0"/>
                </a:tc>
                <a:tc>
                  <a:txBody>
                    <a:bodyPr/>
                    <a:p>
                      <a:pPr algn="ctr">
                        <a:buNone/>
                      </a:pPr>
                      <a:r>
                        <a:rPr lang="zh-CN" altLang="en-US" sz="1000"/>
                        <a:t>基本建成全市基层政务公开标准体系</a:t>
                      </a:r>
                      <a:endParaRPr lang="zh-CN" altLang="en-US" sz="1000"/>
                    </a:p>
                  </a:txBody>
                  <a:tcPr anchor="ctr" anchorCtr="0"/>
                </a:tc>
                <a:tc>
                  <a:txBody>
                    <a:bodyPr/>
                    <a:p>
                      <a:pPr algn="ctr">
                        <a:buNone/>
                      </a:pPr>
                      <a:r>
                        <a:rPr lang="zh-CN" altLang="en-US" sz="1000"/>
                        <a:t>精准精细的公开事项目录体系、务实管用的公开制度规范体系、协同联动的公开平台体系</a:t>
                      </a:r>
                      <a:endParaRPr lang="zh-CN" altLang="en-US" sz="1000"/>
                    </a:p>
                  </a:txBody>
                  <a:tcPr anchor="ctr" anchorCtr="0"/>
                </a:tc>
                <a:tc>
                  <a:txBody>
                    <a:bodyPr/>
                    <a:p>
                      <a:pPr algn="ctr">
                        <a:buNone/>
                      </a:pPr>
                      <a:r>
                        <a:rPr lang="zh-CN" altLang="en-US" sz="1000">
                          <a:sym typeface="+mn-ea"/>
                        </a:rPr>
                        <a:t>各县（区）政府、市直各单位</a:t>
                      </a:r>
                      <a:endParaRPr lang="zh-CN" altLang="en-US" sz="1000">
                        <a:sym typeface="+mn-ea"/>
                      </a:endParaRPr>
                    </a:p>
                  </a:txBody>
                  <a:tcPr anchor="ctr" anchorCtr="0"/>
                </a:tc>
                <a:tc>
                  <a:txBody>
                    <a:bodyPr/>
                    <a:p>
                      <a:pPr algn="ctr">
                        <a:buNone/>
                      </a:pPr>
                      <a:r>
                        <a:rPr lang="en-US" altLang="zh-CN" sz="1000"/>
                        <a:t>2022</a:t>
                      </a:r>
                      <a:r>
                        <a:rPr lang="zh-CN" altLang="en-US" sz="1000"/>
                        <a:t>年</a:t>
                      </a:r>
                      <a:r>
                        <a:rPr lang="en-US" altLang="zh-CN" sz="1000"/>
                        <a:t>12</a:t>
                      </a:r>
                      <a:r>
                        <a:rPr lang="zh-CN" altLang="en-US" sz="1000"/>
                        <a:t>月底</a:t>
                      </a:r>
                      <a:endParaRPr lang="zh-CN" altLang="en-US" sz="1000"/>
                    </a:p>
                  </a:txBody>
                  <a:tcPr anchor="ctr" anchorCtr="0"/>
                </a:tc>
              </a:tr>
            </a:tbl>
          </a:graphicData>
        </a:graphic>
      </p:graphicFrame>
    </p:spTree>
    <p:custDataLst>
      <p:tags r:id="rId8"/>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custDataLst>
              <p:tags r:id="rId1"/>
            </p:custDataLst>
          </p:nvPr>
        </p:nvSpPr>
        <p:spPr>
          <a:xfrm>
            <a:off x="0" y="857250"/>
            <a:ext cx="9144000" cy="6858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350">
              <a:latin typeface="Arial" panose="020B0604020202020204" pitchFamily="34" charset="0"/>
              <a:ea typeface="微软雅黑" panose="020B0503020204020204" charset="-122"/>
            </a:endParaRPr>
          </a:p>
        </p:txBody>
      </p:sp>
      <p:grpSp>
        <p:nvGrpSpPr>
          <p:cNvPr id="30" name="组合 29"/>
          <p:cNvGrpSpPr/>
          <p:nvPr>
            <p:custDataLst>
              <p:tags r:id="rId2"/>
            </p:custDataLst>
          </p:nvPr>
        </p:nvGrpSpPr>
        <p:grpSpPr>
          <a:xfrm>
            <a:off x="98281" y="5762480"/>
            <a:ext cx="8947439" cy="120139"/>
            <a:chOff x="131041" y="390273"/>
            <a:chExt cx="11929918" cy="160185"/>
          </a:xfrm>
        </p:grpSpPr>
        <p:grpSp>
          <p:nvGrpSpPr>
            <p:cNvPr id="31" name="组合 30"/>
            <p:cNvGrpSpPr/>
            <p:nvPr/>
          </p:nvGrpSpPr>
          <p:grpSpPr>
            <a:xfrm>
              <a:off x="131041" y="390663"/>
              <a:ext cx="624118" cy="159795"/>
              <a:chOff x="131041" y="6019911"/>
              <a:chExt cx="624118" cy="144389"/>
            </a:xfrm>
          </p:grpSpPr>
          <p:sp>
            <p:nvSpPr>
              <p:cNvPr id="35" name="任意多边形: 形状 34"/>
              <p:cNvSpPr/>
              <p:nvPr>
                <p:custDataLst>
                  <p:tags r:id="rId3"/>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36" name="Freeform 5"/>
              <p:cNvSpPr/>
              <p:nvPr>
                <p:custDataLst>
                  <p:tags r:id="rId4"/>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nvGrpSpPr>
            <p:cNvPr id="32" name="组合 31"/>
            <p:cNvGrpSpPr/>
            <p:nvPr/>
          </p:nvGrpSpPr>
          <p:grpSpPr>
            <a:xfrm rot="10800000">
              <a:off x="11436841" y="390273"/>
              <a:ext cx="624118" cy="159795"/>
              <a:chOff x="131041" y="6019911"/>
              <a:chExt cx="624118" cy="144389"/>
            </a:xfrm>
          </p:grpSpPr>
          <p:sp>
            <p:nvSpPr>
              <p:cNvPr id="33" name="任意多边形: 形状 32"/>
              <p:cNvSpPr/>
              <p:nvPr>
                <p:custDataLst>
                  <p:tags r:id="rId5"/>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34" name="Freeform 5"/>
              <p:cNvSpPr/>
              <p:nvPr>
                <p:custDataLst>
                  <p:tags r:id="rId6"/>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sp>
        <p:nvSpPr>
          <p:cNvPr id="11" name="Title 6"/>
          <p:cNvSpPr txBox="1"/>
          <p:nvPr>
            <p:custDataLst>
              <p:tags r:id="rId7"/>
            </p:custDataLst>
          </p:nvPr>
        </p:nvSpPr>
        <p:spPr>
          <a:xfrm>
            <a:off x="456299" y="972000"/>
            <a:ext cx="8230987" cy="456300"/>
          </a:xfrm>
          <a:prstGeom prst="rect">
            <a:avLst/>
          </a:prstGeom>
          <a:noFill/>
          <a:ln w="3175">
            <a:noFill/>
            <a:prstDash val="dash"/>
          </a:ln>
        </p:spPr>
        <p:txBody>
          <a:bodyPr wrap="square" lIns="54000" tIns="27000" rIns="54000" bIns="27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defRPr/>
            </a:pPr>
            <a:r>
              <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rPr>
              <a:t>总体要求</a:t>
            </a:r>
            <a:endPar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endParaRPr>
          </a:p>
        </p:txBody>
      </p:sp>
      <p:sp>
        <p:nvSpPr>
          <p:cNvPr id="6" name="矩形 5"/>
          <p:cNvSpPr/>
          <p:nvPr>
            <p:custDataLst>
              <p:tags r:id="rId8"/>
            </p:custDataLst>
          </p:nvPr>
        </p:nvSpPr>
        <p:spPr>
          <a:xfrm>
            <a:off x="512384" y="2320978"/>
            <a:ext cx="2489835" cy="1483043"/>
          </a:xfrm>
          <a:prstGeom prst="rect">
            <a:avLst/>
          </a:prstGeom>
          <a:solidFill>
            <a:schemeClr val="bg1">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7" name="矩形 6"/>
          <p:cNvSpPr/>
          <p:nvPr>
            <p:custDataLst>
              <p:tags r:id="rId9"/>
            </p:custDataLst>
          </p:nvPr>
        </p:nvSpPr>
        <p:spPr>
          <a:xfrm>
            <a:off x="421640" y="2236470"/>
            <a:ext cx="2500630" cy="2539365"/>
          </a:xfrm>
          <a:prstGeom prst="rect">
            <a:avLst/>
          </a:prstGeom>
          <a:solidFill>
            <a:schemeClr val="accent1">
              <a:lumMod val="20000"/>
              <a:lumOff val="80000"/>
            </a:schemeClr>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8" name="矩形 7"/>
          <p:cNvSpPr/>
          <p:nvPr>
            <p:custDataLst>
              <p:tags r:id="rId10"/>
            </p:custDataLst>
          </p:nvPr>
        </p:nvSpPr>
        <p:spPr>
          <a:xfrm>
            <a:off x="1446787" y="2014749"/>
            <a:ext cx="439103" cy="439103"/>
          </a:xfrm>
          <a:prstGeom prst="rect">
            <a:avLst/>
          </a:prstGeom>
          <a:solidFill>
            <a:schemeClr val="accent1"/>
          </a:solidFill>
          <a:ln w="444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9" name="文本框 8"/>
          <p:cNvSpPr txBox="1"/>
          <p:nvPr>
            <p:custDataLst>
              <p:tags r:id="rId11"/>
            </p:custDataLst>
          </p:nvPr>
        </p:nvSpPr>
        <p:spPr>
          <a:xfrm>
            <a:off x="1490602" y="2032033"/>
            <a:ext cx="351949" cy="392415"/>
          </a:xfrm>
          <a:prstGeom prst="rect">
            <a:avLst/>
          </a:prstGeom>
          <a:noFill/>
        </p:spPr>
        <p:txBody>
          <a:bodyPr wrap="square" lIns="68580" tIns="34290" rIns="68580" bIns="34290" rtlCol="0">
            <a:normAutofit fontScale="92500" lnSpcReduction="10000"/>
          </a:bodyPr>
          <a:lstStyle/>
          <a:p>
            <a:pPr algn="ctr">
              <a:lnSpc>
                <a:spcPct val="120000"/>
              </a:lnSpc>
            </a:pPr>
            <a:r>
              <a:rPr lang="en-US" altLang="zh-CN" sz="2100" b="1" dirty="0">
                <a:solidFill>
                  <a:schemeClr val="bg1"/>
                </a:solidFill>
                <a:latin typeface="Arial" panose="020B0604020202020204" pitchFamily="34" charset="0"/>
                <a:ea typeface="微软雅黑" panose="020B0503020204020204" charset="-122"/>
                <a:sym typeface="Arial" panose="020B0604020202020204" pitchFamily="34" charset="0"/>
              </a:rPr>
              <a:t>1</a:t>
            </a:r>
            <a:endParaRPr lang="zh-CN" altLang="en-US" sz="21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12"/>
            </p:custDataLst>
          </p:nvPr>
        </p:nvSpPr>
        <p:spPr>
          <a:xfrm>
            <a:off x="597157" y="2967831"/>
            <a:ext cx="2138363" cy="525674"/>
          </a:xfrm>
          <a:prstGeom prst="rect">
            <a:avLst/>
          </a:prstGeom>
          <a:noFill/>
        </p:spPr>
        <p:txBody>
          <a:bodyPr wrap="square" lIns="68580" tIns="0" rIns="68580" bIns="34290" rtlCol="0">
            <a:noAutofit/>
          </a:bodyPr>
          <a:lstStyle>
            <a:defPPr>
              <a:defRPr lang="zh-CN"/>
            </a:defPPr>
            <a:lvl1pPr fontAlgn="auto">
              <a:lnSpc>
                <a:spcPct val="130000"/>
              </a:lnSpc>
              <a:spcAft>
                <a:spcPts val="1000"/>
              </a:spcAft>
              <a:defRPr sz="1600" spc="150"/>
            </a:lvl1pPr>
          </a:lstStyle>
          <a:p>
            <a:pPr lvl="0" algn="l">
              <a:lnSpc>
                <a:spcPct val="120000"/>
              </a:lnSpc>
              <a:spcAft>
                <a:spcPts val="0"/>
              </a:spcAft>
            </a:pPr>
            <a:r>
              <a:rPr lang="zh-CN" altLang="en-US" sz="13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决策公开、执行</a:t>
            </a:r>
            <a:r>
              <a:rPr lang="zh-CN" altLang="en-US" sz="1300">
                <a:solidFill>
                  <a:schemeClr val="tx1">
                    <a:lumMod val="50000"/>
                    <a:lumOff val="50000"/>
                  </a:schemeClr>
                </a:solidFill>
                <a:uFillTx/>
                <a:ea typeface="微软雅黑" panose="020B0503020204020204" charset="-122"/>
                <a:sym typeface="Arial" panose="020B0604020202020204" pitchFamily="34" charset="0"/>
              </a:rPr>
              <a:t>公开</a:t>
            </a:r>
            <a:r>
              <a:rPr lang="zh-CN" altLang="en-US" sz="13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、管理</a:t>
            </a:r>
            <a:r>
              <a:rPr lang="zh-CN" altLang="en-US" sz="1300">
                <a:solidFill>
                  <a:schemeClr val="tx1">
                    <a:lumMod val="50000"/>
                    <a:lumOff val="50000"/>
                  </a:schemeClr>
                </a:solidFill>
                <a:uFillTx/>
                <a:ea typeface="微软雅黑" panose="020B0503020204020204" charset="-122"/>
                <a:sym typeface="Arial" panose="020B0604020202020204" pitchFamily="34" charset="0"/>
              </a:rPr>
              <a:t>公开</a:t>
            </a:r>
            <a:r>
              <a:rPr lang="zh-CN" altLang="en-US" sz="13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、服务</a:t>
            </a:r>
            <a:r>
              <a:rPr lang="zh-CN" altLang="en-US" sz="1300">
                <a:solidFill>
                  <a:schemeClr val="tx1">
                    <a:lumMod val="50000"/>
                    <a:lumOff val="50000"/>
                  </a:schemeClr>
                </a:solidFill>
                <a:uFillTx/>
                <a:ea typeface="微软雅黑" panose="020B0503020204020204" charset="-122"/>
                <a:sym typeface="Arial" panose="020B0604020202020204" pitchFamily="34" charset="0"/>
              </a:rPr>
              <a:t>公开</a:t>
            </a:r>
            <a:r>
              <a:rPr lang="zh-CN" altLang="en-US" sz="13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、结果</a:t>
            </a:r>
            <a:r>
              <a:rPr lang="zh-CN" altLang="en-US" sz="1300">
                <a:solidFill>
                  <a:schemeClr val="tx1">
                    <a:lumMod val="50000"/>
                    <a:lumOff val="50000"/>
                  </a:schemeClr>
                </a:solidFill>
                <a:uFillTx/>
                <a:ea typeface="微软雅黑" panose="020B0503020204020204" charset="-122"/>
                <a:sym typeface="Arial" panose="020B0604020202020204" pitchFamily="34" charset="0"/>
              </a:rPr>
              <a:t>公开</a:t>
            </a:r>
            <a:endParaRPr lang="zh-CN" altLang="en-US" sz="11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endParaRPr>
          </a:p>
        </p:txBody>
      </p:sp>
      <p:sp>
        <p:nvSpPr>
          <p:cNvPr id="12" name="文本框 11"/>
          <p:cNvSpPr txBox="1"/>
          <p:nvPr>
            <p:custDataLst>
              <p:tags r:id="rId13"/>
            </p:custDataLst>
          </p:nvPr>
        </p:nvSpPr>
        <p:spPr>
          <a:xfrm>
            <a:off x="597157" y="2633874"/>
            <a:ext cx="2138363" cy="322396"/>
          </a:xfrm>
          <a:prstGeom prst="rect">
            <a:avLst/>
          </a:prstGeom>
          <a:noFill/>
        </p:spPr>
        <p:txBody>
          <a:bodyPr wrap="square" lIns="68580" tIns="34290" rIns="68580" bIns="0" rtlCol="0" anchor="b"/>
          <a:lstStyle>
            <a:defPPr>
              <a:defRPr lang="zh-CN"/>
            </a:defPPr>
            <a:lvl1pPr>
              <a:defRPr sz="2400" spc="200">
                <a:latin typeface="微软雅黑" panose="020B0503020204020204" charset="-122"/>
                <a:ea typeface="微软雅黑" panose="020B0503020204020204" charset="-122"/>
              </a:defRPr>
            </a:lvl1pPr>
          </a:lstStyle>
          <a:p>
            <a:pPr algn="ctr">
              <a:lnSpc>
                <a:spcPct val="120000"/>
              </a:lnSpc>
            </a:pPr>
            <a:r>
              <a:rPr lang="zh-CN" altLang="en-US" sz="1000" b="1" spc="300">
                <a:solidFill>
                  <a:schemeClr val="tx1">
                    <a:lumMod val="75000"/>
                    <a:lumOff val="25000"/>
                  </a:schemeClr>
                </a:solidFill>
                <a:uFillTx/>
                <a:latin typeface="Arial" panose="020B0604020202020204" pitchFamily="34" charset="0"/>
                <a:sym typeface="Arial" panose="020B0604020202020204" pitchFamily="34" charset="0"/>
              </a:rPr>
              <a:t>全面推进基层政务</a:t>
            </a:r>
            <a:r>
              <a:rPr lang="en-US" altLang="zh-CN" sz="1000" b="1" spc="300">
                <a:solidFill>
                  <a:schemeClr val="tx1">
                    <a:lumMod val="75000"/>
                    <a:lumOff val="25000"/>
                  </a:schemeClr>
                </a:solidFill>
                <a:uFillTx/>
                <a:latin typeface="Arial" panose="020B0604020202020204" pitchFamily="34" charset="0"/>
                <a:sym typeface="Arial" panose="020B0604020202020204" pitchFamily="34" charset="0"/>
              </a:rPr>
              <a:t>“</a:t>
            </a:r>
            <a:r>
              <a:rPr lang="zh-CN" altLang="en-US" sz="1000" b="1" spc="300">
                <a:solidFill>
                  <a:schemeClr val="tx1">
                    <a:lumMod val="75000"/>
                    <a:lumOff val="25000"/>
                  </a:schemeClr>
                </a:solidFill>
                <a:uFillTx/>
                <a:latin typeface="Arial" panose="020B0604020202020204" pitchFamily="34" charset="0"/>
                <a:sym typeface="Arial" panose="020B0604020202020204" pitchFamily="34" charset="0"/>
              </a:rPr>
              <a:t>五公开</a:t>
            </a:r>
            <a:r>
              <a:rPr lang="en-US" altLang="zh-CN" sz="1000" b="1" spc="300">
                <a:solidFill>
                  <a:schemeClr val="tx1">
                    <a:lumMod val="75000"/>
                    <a:lumOff val="25000"/>
                  </a:schemeClr>
                </a:solidFill>
                <a:uFillTx/>
                <a:latin typeface="Arial" panose="020B0604020202020204" pitchFamily="34" charset="0"/>
                <a:sym typeface="Arial" panose="020B0604020202020204" pitchFamily="34" charset="0"/>
              </a:rPr>
              <a:t>”</a:t>
            </a:r>
            <a:endParaRPr lang="en-US" altLang="zh-CN" sz="1000" b="1" spc="300">
              <a:solidFill>
                <a:schemeClr val="tx1">
                  <a:lumMod val="75000"/>
                  <a:lumOff val="25000"/>
                </a:schemeClr>
              </a:solidFill>
              <a:uFillTx/>
              <a:latin typeface="Arial" panose="020B0604020202020204" pitchFamily="34" charset="0"/>
              <a:sym typeface="Arial" panose="020B0604020202020204" pitchFamily="34" charset="0"/>
            </a:endParaRPr>
          </a:p>
        </p:txBody>
      </p:sp>
      <p:sp>
        <p:nvSpPr>
          <p:cNvPr id="13" name="矩形 12"/>
          <p:cNvSpPr/>
          <p:nvPr>
            <p:custDataLst>
              <p:tags r:id="rId14"/>
            </p:custDataLst>
          </p:nvPr>
        </p:nvSpPr>
        <p:spPr>
          <a:xfrm>
            <a:off x="3336290" y="2320925"/>
            <a:ext cx="2491105" cy="2454910"/>
          </a:xfrm>
          <a:prstGeom prst="rect">
            <a:avLst/>
          </a:prstGeom>
          <a:solidFill>
            <a:schemeClr val="bg1">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5" name="矩形 14"/>
          <p:cNvSpPr/>
          <p:nvPr>
            <p:custDataLst>
              <p:tags r:id="rId15"/>
            </p:custDataLst>
          </p:nvPr>
        </p:nvSpPr>
        <p:spPr>
          <a:xfrm>
            <a:off x="3245485" y="2236470"/>
            <a:ext cx="2499995" cy="2540000"/>
          </a:xfrm>
          <a:prstGeom prst="rect">
            <a:avLst/>
          </a:prstGeom>
          <a:solidFill>
            <a:schemeClr val="accent1">
              <a:lumMod val="20000"/>
              <a:lumOff val="80000"/>
            </a:schemeClr>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6" name="矩形 15"/>
          <p:cNvSpPr/>
          <p:nvPr>
            <p:custDataLst>
              <p:tags r:id="rId16"/>
            </p:custDataLst>
          </p:nvPr>
        </p:nvSpPr>
        <p:spPr>
          <a:xfrm>
            <a:off x="4270949" y="2014749"/>
            <a:ext cx="439103" cy="439103"/>
          </a:xfrm>
          <a:prstGeom prst="rect">
            <a:avLst/>
          </a:prstGeom>
          <a:solidFill>
            <a:schemeClr val="accent2"/>
          </a:solidFill>
          <a:ln w="444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7" name="文本框 16"/>
          <p:cNvSpPr txBox="1"/>
          <p:nvPr>
            <p:custDataLst>
              <p:tags r:id="rId17"/>
            </p:custDataLst>
          </p:nvPr>
        </p:nvSpPr>
        <p:spPr>
          <a:xfrm>
            <a:off x="4314764" y="2032033"/>
            <a:ext cx="351949" cy="392415"/>
          </a:xfrm>
          <a:prstGeom prst="rect">
            <a:avLst/>
          </a:prstGeom>
          <a:noFill/>
        </p:spPr>
        <p:txBody>
          <a:bodyPr wrap="square" lIns="68580" tIns="34290" rIns="68580" bIns="34290" rtlCol="0">
            <a:normAutofit fontScale="92500" lnSpcReduction="10000"/>
          </a:bodyPr>
          <a:lstStyle/>
          <a:p>
            <a:pPr algn="ctr">
              <a:lnSpc>
                <a:spcPct val="120000"/>
              </a:lnSpc>
            </a:pPr>
            <a:r>
              <a:rPr lang="en-US" altLang="zh-CN" sz="2100" b="1" dirty="0">
                <a:solidFill>
                  <a:schemeClr val="bg1"/>
                </a:solidFill>
                <a:latin typeface="Arial" panose="020B0604020202020204" pitchFamily="34" charset="0"/>
                <a:ea typeface="微软雅黑" panose="020B0503020204020204" charset="-122"/>
                <a:sym typeface="Arial" panose="020B0604020202020204" pitchFamily="34" charset="0"/>
              </a:rPr>
              <a:t>2</a:t>
            </a:r>
            <a:endParaRPr lang="zh-CN" altLang="en-US" sz="21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8" name="文本框 17"/>
          <p:cNvSpPr txBox="1"/>
          <p:nvPr>
            <p:custDataLst>
              <p:tags r:id="rId18"/>
            </p:custDataLst>
          </p:nvPr>
        </p:nvSpPr>
        <p:spPr>
          <a:xfrm>
            <a:off x="3420843" y="2967831"/>
            <a:ext cx="2138363" cy="525674"/>
          </a:xfrm>
          <a:prstGeom prst="rect">
            <a:avLst/>
          </a:prstGeom>
          <a:noFill/>
        </p:spPr>
        <p:txBody>
          <a:bodyPr wrap="square" lIns="68580" tIns="0" rIns="68580" bIns="34290" rtlCol="0">
            <a:noAutofit/>
          </a:bodyPr>
          <a:lstStyle>
            <a:defPPr>
              <a:defRPr lang="zh-CN"/>
            </a:defPPr>
            <a:lvl1pPr fontAlgn="auto">
              <a:lnSpc>
                <a:spcPct val="130000"/>
              </a:lnSpc>
              <a:spcAft>
                <a:spcPts val="1000"/>
              </a:spcAft>
              <a:defRPr sz="1600" spc="150"/>
            </a:lvl1pPr>
          </a:lstStyle>
          <a:p>
            <a:pPr lvl="0" algn="l">
              <a:lnSpc>
                <a:spcPct val="120000"/>
              </a:lnSpc>
              <a:spcAft>
                <a:spcPts val="0"/>
              </a:spcAft>
            </a:pPr>
            <a:r>
              <a:rPr lang="zh-CN" altLang="en-US" sz="14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工作效率提高、公开标准提升、政策解读提质、回应关切提速、监督考核提效、政务服务提品</a:t>
            </a:r>
            <a:endParaRPr lang="zh-CN" altLang="en-US" sz="14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endParaRPr>
          </a:p>
        </p:txBody>
      </p:sp>
      <p:sp>
        <p:nvSpPr>
          <p:cNvPr id="19" name="文本框 18"/>
          <p:cNvSpPr txBox="1"/>
          <p:nvPr>
            <p:custDataLst>
              <p:tags r:id="rId19"/>
            </p:custDataLst>
          </p:nvPr>
        </p:nvSpPr>
        <p:spPr>
          <a:xfrm>
            <a:off x="3420843" y="2633874"/>
            <a:ext cx="2138363" cy="322396"/>
          </a:xfrm>
          <a:prstGeom prst="rect">
            <a:avLst/>
          </a:prstGeom>
          <a:noFill/>
        </p:spPr>
        <p:txBody>
          <a:bodyPr wrap="square" lIns="68580" tIns="34290" rIns="68580" bIns="0" rtlCol="0" anchor="b">
            <a:normAutofit/>
          </a:bodyPr>
          <a:lstStyle>
            <a:defPPr>
              <a:defRPr lang="zh-CN"/>
            </a:defPPr>
            <a:lvl1pPr>
              <a:defRPr sz="2400" spc="200">
                <a:latin typeface="微软雅黑" panose="020B0503020204020204" charset="-122"/>
                <a:ea typeface="微软雅黑" panose="020B0503020204020204" charset="-122"/>
              </a:defRPr>
            </a:lvl1pPr>
          </a:lstStyle>
          <a:p>
            <a:pPr algn="ctr">
              <a:lnSpc>
                <a:spcPct val="120000"/>
              </a:lnSpc>
            </a:pPr>
            <a:r>
              <a:rPr lang="zh-CN" altLang="en-US" sz="1000" b="1" spc="300">
                <a:solidFill>
                  <a:schemeClr val="tx1">
                    <a:lumMod val="75000"/>
                    <a:lumOff val="25000"/>
                  </a:schemeClr>
                </a:solidFill>
                <a:uFillTx/>
                <a:latin typeface="Arial" panose="020B0604020202020204" pitchFamily="34" charset="0"/>
                <a:sym typeface="Arial" panose="020B0604020202020204" pitchFamily="34" charset="0"/>
              </a:rPr>
              <a:t>完善政务公开工作机制</a:t>
            </a:r>
            <a:endParaRPr lang="zh-CN" altLang="en-US" sz="1000" b="1" spc="300">
              <a:solidFill>
                <a:schemeClr val="tx1">
                  <a:lumMod val="75000"/>
                  <a:lumOff val="25000"/>
                </a:schemeClr>
              </a:solidFill>
              <a:uFillTx/>
              <a:latin typeface="Arial" panose="020B0604020202020204" pitchFamily="34" charset="0"/>
              <a:sym typeface="Arial" panose="020B0604020202020204" pitchFamily="34" charset="0"/>
            </a:endParaRPr>
          </a:p>
        </p:txBody>
      </p:sp>
      <p:sp>
        <p:nvSpPr>
          <p:cNvPr id="20" name="矩形 19"/>
          <p:cNvSpPr/>
          <p:nvPr>
            <p:custDataLst>
              <p:tags r:id="rId20"/>
            </p:custDataLst>
          </p:nvPr>
        </p:nvSpPr>
        <p:spPr>
          <a:xfrm>
            <a:off x="6160709" y="2320978"/>
            <a:ext cx="2489835" cy="1483043"/>
          </a:xfrm>
          <a:prstGeom prst="rect">
            <a:avLst/>
          </a:prstGeom>
          <a:solidFill>
            <a:schemeClr val="bg1">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21" name="矩形 20"/>
          <p:cNvSpPr/>
          <p:nvPr>
            <p:custDataLst>
              <p:tags r:id="rId21"/>
            </p:custDataLst>
          </p:nvPr>
        </p:nvSpPr>
        <p:spPr>
          <a:xfrm>
            <a:off x="6069330" y="2236470"/>
            <a:ext cx="2583815" cy="2538730"/>
          </a:xfrm>
          <a:prstGeom prst="rect">
            <a:avLst/>
          </a:prstGeom>
          <a:solidFill>
            <a:schemeClr val="accent1">
              <a:lumMod val="20000"/>
              <a:lumOff val="80000"/>
            </a:schemeClr>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22" name="矩形 21"/>
          <p:cNvSpPr/>
          <p:nvPr>
            <p:custDataLst>
              <p:tags r:id="rId22"/>
            </p:custDataLst>
          </p:nvPr>
        </p:nvSpPr>
        <p:spPr>
          <a:xfrm>
            <a:off x="7095112" y="2014749"/>
            <a:ext cx="439103" cy="439103"/>
          </a:xfrm>
          <a:prstGeom prst="rect">
            <a:avLst/>
          </a:prstGeom>
          <a:solidFill>
            <a:schemeClr val="accent1"/>
          </a:solidFill>
          <a:ln w="444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23" name="文本框 22"/>
          <p:cNvSpPr txBox="1"/>
          <p:nvPr>
            <p:custDataLst>
              <p:tags r:id="rId23"/>
            </p:custDataLst>
          </p:nvPr>
        </p:nvSpPr>
        <p:spPr>
          <a:xfrm>
            <a:off x="7138927" y="2032033"/>
            <a:ext cx="351949" cy="392415"/>
          </a:xfrm>
          <a:prstGeom prst="rect">
            <a:avLst/>
          </a:prstGeom>
          <a:noFill/>
        </p:spPr>
        <p:txBody>
          <a:bodyPr wrap="square" lIns="68580" tIns="34290" rIns="68580" bIns="34290" rtlCol="0">
            <a:normAutofit fontScale="92500" lnSpcReduction="10000"/>
          </a:bodyPr>
          <a:lstStyle/>
          <a:p>
            <a:pPr algn="ctr">
              <a:lnSpc>
                <a:spcPct val="120000"/>
              </a:lnSpc>
            </a:pPr>
            <a:r>
              <a:rPr lang="en-US" altLang="zh-CN" sz="2100" b="1" dirty="0">
                <a:solidFill>
                  <a:schemeClr val="bg1"/>
                </a:solidFill>
                <a:latin typeface="Arial" panose="020B0604020202020204" pitchFamily="34" charset="0"/>
                <a:ea typeface="微软雅黑" panose="020B0503020204020204" charset="-122"/>
                <a:sym typeface="Arial" panose="020B0604020202020204" pitchFamily="34" charset="0"/>
              </a:rPr>
              <a:t>3</a:t>
            </a:r>
            <a:endParaRPr lang="zh-CN" altLang="en-US" sz="21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24" name="文本框 23"/>
          <p:cNvSpPr txBox="1"/>
          <p:nvPr>
            <p:custDataLst>
              <p:tags r:id="rId24"/>
            </p:custDataLst>
          </p:nvPr>
        </p:nvSpPr>
        <p:spPr>
          <a:xfrm>
            <a:off x="6245006" y="2967831"/>
            <a:ext cx="2138363" cy="525674"/>
          </a:xfrm>
          <a:prstGeom prst="rect">
            <a:avLst/>
          </a:prstGeom>
          <a:noFill/>
        </p:spPr>
        <p:txBody>
          <a:bodyPr wrap="square" lIns="68580" tIns="0" rIns="68580" bIns="34290" rtlCol="0">
            <a:noAutofit/>
          </a:bodyPr>
          <a:lstStyle>
            <a:defPPr>
              <a:defRPr lang="zh-CN"/>
            </a:defPPr>
            <a:lvl1pPr fontAlgn="auto">
              <a:lnSpc>
                <a:spcPct val="130000"/>
              </a:lnSpc>
              <a:spcAft>
                <a:spcPts val="1000"/>
              </a:spcAft>
              <a:defRPr sz="1600" spc="150"/>
            </a:lvl1pPr>
          </a:lstStyle>
          <a:p>
            <a:pPr lvl="0" algn="l">
              <a:lnSpc>
                <a:spcPct val="120000"/>
              </a:lnSpc>
              <a:spcAft>
                <a:spcPts val="0"/>
              </a:spcAft>
            </a:pPr>
            <a:r>
              <a:rPr lang="zh-CN" altLang="en-US" sz="13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到2022年底前，基本建成以“精准精细的公开事项目录体系、务实管用的公开制度规范体系、协同联动的公开平台体系”为核心的全市基层政务公开标准体系。</a:t>
            </a:r>
            <a:endParaRPr lang="zh-CN" altLang="en-US" sz="13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endParaRPr>
          </a:p>
        </p:txBody>
      </p:sp>
      <p:sp>
        <p:nvSpPr>
          <p:cNvPr id="25" name="文本框 24"/>
          <p:cNvSpPr txBox="1"/>
          <p:nvPr>
            <p:custDataLst>
              <p:tags r:id="rId25"/>
            </p:custDataLst>
          </p:nvPr>
        </p:nvSpPr>
        <p:spPr>
          <a:xfrm>
            <a:off x="6245006" y="2633874"/>
            <a:ext cx="2138363" cy="322396"/>
          </a:xfrm>
          <a:prstGeom prst="rect">
            <a:avLst/>
          </a:prstGeom>
          <a:noFill/>
        </p:spPr>
        <p:txBody>
          <a:bodyPr wrap="square" lIns="68580" tIns="34290" rIns="68580" bIns="0" rtlCol="0" anchor="b">
            <a:normAutofit/>
          </a:bodyPr>
          <a:lstStyle>
            <a:defPPr>
              <a:defRPr lang="zh-CN"/>
            </a:defPPr>
            <a:lvl1pPr>
              <a:defRPr sz="2400" spc="200">
                <a:latin typeface="微软雅黑" panose="020B0503020204020204" charset="-122"/>
                <a:ea typeface="微软雅黑" panose="020B0503020204020204" charset="-122"/>
              </a:defRPr>
            </a:lvl1pPr>
          </a:lstStyle>
          <a:p>
            <a:pPr algn="ctr">
              <a:lnSpc>
                <a:spcPct val="120000"/>
              </a:lnSpc>
            </a:pPr>
            <a:r>
              <a:rPr lang="zh-CN" altLang="en-US" sz="1110" b="1" spc="300">
                <a:solidFill>
                  <a:schemeClr val="tx1">
                    <a:lumMod val="75000"/>
                    <a:lumOff val="25000"/>
                  </a:schemeClr>
                </a:solidFill>
                <a:uFillTx/>
                <a:latin typeface="Arial" panose="020B0604020202020204" pitchFamily="34" charset="0"/>
                <a:sym typeface="Arial" panose="020B0604020202020204" pitchFamily="34" charset="0"/>
              </a:rPr>
              <a:t>总体目标</a:t>
            </a:r>
            <a:endParaRPr lang="zh-CN" altLang="en-US" sz="1110" b="1" spc="300">
              <a:solidFill>
                <a:schemeClr val="tx1">
                  <a:lumMod val="75000"/>
                  <a:lumOff val="25000"/>
                </a:schemeClr>
              </a:solidFill>
              <a:uFillTx/>
              <a:latin typeface="Arial" panose="020B0604020202020204" pitchFamily="34" charset="0"/>
              <a:sym typeface="Arial" panose="020B0604020202020204" pitchFamily="34" charset="0"/>
            </a:endParaRPr>
          </a:p>
        </p:txBody>
      </p:sp>
    </p:spTree>
    <p:custDataLst>
      <p:tags r:id="rId26"/>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矩形 37"/>
          <p:cNvSpPr/>
          <p:nvPr>
            <p:custDataLst>
              <p:tags r:id="rId1"/>
            </p:custDataLst>
          </p:nvPr>
        </p:nvSpPr>
        <p:spPr>
          <a:xfrm>
            <a:off x="0" y="857250"/>
            <a:ext cx="9144000" cy="6858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350">
              <a:latin typeface="Arial" panose="020B0604020202020204" pitchFamily="34" charset="0"/>
              <a:ea typeface="微软雅黑" panose="020B0503020204020204" charset="-122"/>
            </a:endParaRPr>
          </a:p>
        </p:txBody>
      </p:sp>
      <p:grpSp>
        <p:nvGrpSpPr>
          <p:cNvPr id="41" name="组合 40"/>
          <p:cNvGrpSpPr/>
          <p:nvPr>
            <p:custDataLst>
              <p:tags r:id="rId2"/>
            </p:custDataLst>
          </p:nvPr>
        </p:nvGrpSpPr>
        <p:grpSpPr>
          <a:xfrm>
            <a:off x="98281" y="5762480"/>
            <a:ext cx="8947439" cy="120139"/>
            <a:chOff x="131041" y="390273"/>
            <a:chExt cx="11929918" cy="160185"/>
          </a:xfrm>
        </p:grpSpPr>
        <p:grpSp>
          <p:nvGrpSpPr>
            <p:cNvPr id="42" name="组合 41"/>
            <p:cNvGrpSpPr/>
            <p:nvPr/>
          </p:nvGrpSpPr>
          <p:grpSpPr>
            <a:xfrm>
              <a:off x="131041" y="390663"/>
              <a:ext cx="624118" cy="159795"/>
              <a:chOff x="131041" y="6019911"/>
              <a:chExt cx="624118" cy="144389"/>
            </a:xfrm>
          </p:grpSpPr>
          <p:sp>
            <p:nvSpPr>
              <p:cNvPr id="46" name="任意多边形: 形状 45"/>
              <p:cNvSpPr/>
              <p:nvPr>
                <p:custDataLst>
                  <p:tags r:id="rId3"/>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8" name="Freeform 5"/>
              <p:cNvSpPr/>
              <p:nvPr>
                <p:custDataLst>
                  <p:tags r:id="rId4"/>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nvGrpSpPr>
            <p:cNvPr id="43" name="组合 42"/>
            <p:cNvGrpSpPr/>
            <p:nvPr/>
          </p:nvGrpSpPr>
          <p:grpSpPr>
            <a:xfrm rot="10800000">
              <a:off x="11436841" y="390273"/>
              <a:ext cx="624118" cy="159795"/>
              <a:chOff x="131041" y="6019911"/>
              <a:chExt cx="624118" cy="144389"/>
            </a:xfrm>
          </p:grpSpPr>
          <p:sp>
            <p:nvSpPr>
              <p:cNvPr id="44" name="任意多边形: 形状 43"/>
              <p:cNvSpPr/>
              <p:nvPr>
                <p:custDataLst>
                  <p:tags r:id="rId5"/>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5" name="Freeform 5"/>
              <p:cNvSpPr/>
              <p:nvPr>
                <p:custDataLst>
                  <p:tags r:id="rId6"/>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sp>
        <p:nvSpPr>
          <p:cNvPr id="11" name="Title 6"/>
          <p:cNvSpPr txBox="1"/>
          <p:nvPr>
            <p:custDataLst>
              <p:tags r:id="rId7"/>
            </p:custDataLst>
          </p:nvPr>
        </p:nvSpPr>
        <p:spPr>
          <a:xfrm>
            <a:off x="456299" y="972000"/>
            <a:ext cx="8230987" cy="456300"/>
          </a:xfrm>
          <a:prstGeom prst="rect">
            <a:avLst/>
          </a:prstGeom>
          <a:noFill/>
          <a:ln w="3175">
            <a:noFill/>
            <a:prstDash val="dash"/>
          </a:ln>
        </p:spPr>
        <p:txBody>
          <a:bodyPr wrap="square" lIns="54000" tIns="27000" rIns="54000" bIns="27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defRPr/>
            </a:pPr>
            <a:r>
              <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rPr>
              <a:t>主要任务</a:t>
            </a:r>
            <a:endPar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endParaRPr>
          </a:p>
        </p:txBody>
      </p:sp>
      <p:sp>
        <p:nvSpPr>
          <p:cNvPr id="6" name="矩形 5"/>
          <p:cNvSpPr/>
          <p:nvPr>
            <p:custDataLst>
              <p:tags r:id="rId8"/>
            </p:custDataLst>
          </p:nvPr>
        </p:nvSpPr>
        <p:spPr>
          <a:xfrm>
            <a:off x="782602" y="1769712"/>
            <a:ext cx="7677714" cy="4395680"/>
          </a:xfrm>
          <a:prstGeom prst="rect">
            <a:avLst/>
          </a:prstGeom>
          <a:solidFill>
            <a:schemeClr val="bg1">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7" name="矩形 6"/>
          <p:cNvSpPr/>
          <p:nvPr>
            <p:custDataLst>
              <p:tags r:id="rId9"/>
            </p:custDataLst>
          </p:nvPr>
        </p:nvSpPr>
        <p:spPr>
          <a:xfrm>
            <a:off x="672336" y="1769436"/>
            <a:ext cx="7677714" cy="4395680"/>
          </a:xfrm>
          <a:prstGeom prst="rect">
            <a:avLst/>
          </a:prstGeom>
          <a:solidFill>
            <a:schemeClr val="bg2"/>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8" name="矩形 7"/>
          <p:cNvSpPr/>
          <p:nvPr>
            <p:custDataLst>
              <p:tags r:id="rId10"/>
            </p:custDataLst>
          </p:nvPr>
        </p:nvSpPr>
        <p:spPr>
          <a:xfrm>
            <a:off x="3620135" y="1519555"/>
            <a:ext cx="1071245" cy="881380"/>
          </a:xfrm>
          <a:prstGeom prst="rect">
            <a:avLst/>
          </a:prstGeom>
          <a:solidFill>
            <a:schemeClr val="accent1"/>
          </a:solidFill>
          <a:ln w="444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9" name="文本框 8"/>
          <p:cNvSpPr txBox="1"/>
          <p:nvPr>
            <p:custDataLst>
              <p:tags r:id="rId11"/>
            </p:custDataLst>
          </p:nvPr>
        </p:nvSpPr>
        <p:spPr>
          <a:xfrm>
            <a:off x="3686810" y="1560830"/>
            <a:ext cx="937895" cy="840105"/>
          </a:xfrm>
          <a:prstGeom prst="rect">
            <a:avLst/>
          </a:prstGeom>
          <a:noFill/>
        </p:spPr>
        <p:txBody>
          <a:bodyPr wrap="square" lIns="68580" tIns="34290" rIns="68580" bIns="34290" rtlCol="0">
            <a:normAutofit/>
          </a:bodyPr>
          <a:lstStyle/>
          <a:p>
            <a:pPr algn="ctr">
              <a:lnSpc>
                <a:spcPct val="120000"/>
              </a:lnSpc>
            </a:pPr>
            <a:r>
              <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rPr>
              <a:t>1</a:t>
            </a:r>
            <a:endPar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12"/>
            </p:custDataLst>
          </p:nvPr>
        </p:nvSpPr>
        <p:spPr>
          <a:xfrm>
            <a:off x="846455" y="3130550"/>
            <a:ext cx="6594475" cy="2752090"/>
          </a:xfrm>
          <a:prstGeom prst="rect">
            <a:avLst/>
          </a:prstGeom>
          <a:noFill/>
        </p:spPr>
        <p:txBody>
          <a:bodyPr wrap="square" lIns="68580" tIns="34290" rIns="68580" bIns="34290" rtlCol="0">
            <a:normAutofit/>
          </a:bodyPr>
          <a:lstStyle>
            <a:defPPr>
              <a:defRPr lang="zh-CN"/>
            </a:defPPr>
            <a:lvl1pPr fontAlgn="auto">
              <a:lnSpc>
                <a:spcPct val="130000"/>
              </a:lnSpc>
              <a:spcAft>
                <a:spcPts val="1000"/>
              </a:spcAft>
              <a:defRPr sz="1600" spc="150"/>
            </a:lvl1pPr>
          </a:lstStyle>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a:sym typeface="+mn-ea"/>
              </a:rPr>
              <a:t>●</a:t>
            </a:r>
            <a:r>
              <a:rPr lang="zh-CN" altLang="en-US" sz="1200" b="1">
                <a:sym typeface="+mn-ea"/>
              </a:rPr>
              <a:t>示范引领</a:t>
            </a:r>
            <a:endParaRPr lang="zh-CN" altLang="en-US" sz="1200" b="1">
              <a:sym typeface="+mn-ea"/>
            </a:endParaRPr>
          </a:p>
          <a:p>
            <a:pPr lvl="0" algn="l">
              <a:lnSpc>
                <a:spcPct val="120000"/>
              </a:lnSpc>
              <a:spcAft>
                <a:spcPts val="0"/>
              </a:spcAft>
            </a:pPr>
            <a:r>
              <a:rPr lang="zh-CN" altLang="en-US" sz="1200">
                <a:sym typeface="+mn-ea"/>
              </a:rPr>
              <a:t>     </a:t>
            </a:r>
            <a:r>
              <a:rPr lang="zh-CN" altLang="en-US" sz="1200">
                <a:sym typeface="+mn-ea"/>
              </a:rPr>
              <a:t>选定1-5个乡镇、街道或县直部门作为基层政务公开标准化规范化工作的示范单位，带动基层开展政务公开标准化规范化示范建设。</a:t>
            </a:r>
            <a:endParaRPr lang="zh-CN" altLang="en-US" sz="1200">
              <a:sym typeface="+mn-ea"/>
            </a:endParaRPr>
          </a:p>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a:sym typeface="+mn-ea"/>
              </a:rPr>
              <a:t>●</a:t>
            </a:r>
            <a:r>
              <a:rPr lang="zh-CN" altLang="en-US" sz="1200" b="1">
                <a:sym typeface="+mn-ea"/>
              </a:rPr>
              <a:t>编制目录</a:t>
            </a:r>
            <a:endParaRPr lang="zh-CN" altLang="en-US" sz="1200">
              <a:sym typeface="+mn-ea"/>
            </a:endParaRPr>
          </a:p>
          <a:p>
            <a:pPr lvl="0" algn="l">
              <a:lnSpc>
                <a:spcPct val="120000"/>
              </a:lnSpc>
              <a:spcAft>
                <a:spcPts val="0"/>
              </a:spcAft>
            </a:pPr>
            <a:r>
              <a:rPr lang="zh-CN" altLang="en-US" sz="1200">
                <a:sym typeface="+mn-ea"/>
              </a:rPr>
              <a:t>    对照国务院部门制定的26个试点领域标准指引，结合本级政府权责清单和公共服务事项清单，全面梳理细化相关领域政务公开事项，编制完成本级政务公开事项标准目录，经上一级政府审核后，在县级政府门户网站集中发布。</a:t>
            </a:r>
            <a:endParaRPr lang="zh-CN" altLang="en-US" sz="1200">
              <a:sym typeface="+mn-ea"/>
            </a:endParaRPr>
          </a:p>
          <a:p>
            <a:pPr lvl="0" algn="l">
              <a:lnSpc>
                <a:spcPct val="120000"/>
              </a:lnSpc>
              <a:spcAft>
                <a:spcPts val="0"/>
              </a:spcAft>
            </a:pPr>
            <a:endParaRPr lang="zh-CN" altLang="en-US" sz="1200">
              <a:solidFill>
                <a:srgbClr val="FF0000"/>
              </a:solidFill>
              <a:sym typeface="+mn-ea"/>
            </a:endParaRPr>
          </a:p>
          <a:p>
            <a:pPr lvl="0" algn="l">
              <a:lnSpc>
                <a:spcPct val="120000"/>
              </a:lnSpc>
              <a:spcAft>
                <a:spcPts val="0"/>
              </a:spcAft>
            </a:pPr>
            <a:endPar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endParaRPr>
          </a:p>
        </p:txBody>
      </p:sp>
      <p:sp>
        <p:nvSpPr>
          <p:cNvPr id="12" name="文本框 11"/>
          <p:cNvSpPr txBox="1"/>
          <p:nvPr>
            <p:custDataLst>
              <p:tags r:id="rId13"/>
            </p:custDataLst>
          </p:nvPr>
        </p:nvSpPr>
        <p:spPr>
          <a:xfrm>
            <a:off x="846455" y="2593975"/>
            <a:ext cx="6594475" cy="448310"/>
          </a:xfrm>
          <a:prstGeom prst="rect">
            <a:avLst/>
          </a:prstGeom>
          <a:noFill/>
        </p:spPr>
        <p:txBody>
          <a:bodyPr wrap="square" lIns="68580" tIns="34290" rIns="68580" bIns="34290" rtlCol="0">
            <a:normAutofit/>
          </a:bodyPr>
          <a:lstStyle>
            <a:defPPr>
              <a:defRPr lang="zh-CN"/>
            </a:defPPr>
            <a:lvl1pPr>
              <a:defRPr sz="2400" spc="200">
                <a:latin typeface="微软雅黑" panose="020B0503020204020204" charset="-122"/>
                <a:ea typeface="微软雅黑" panose="020B0503020204020204" charset="-122"/>
              </a:defRPr>
            </a:lvl1pPr>
          </a:lstStyle>
          <a:p>
            <a:pPr>
              <a:lnSpc>
                <a:spcPct val="120000"/>
              </a:lnSpc>
            </a:pPr>
            <a:r>
              <a:rPr lang="en-US" altLang="zh-CN" sz="1500" b="1">
                <a:solidFill>
                  <a:schemeClr val="tx1">
                    <a:lumMod val="75000"/>
                    <a:lumOff val="25000"/>
                  </a:schemeClr>
                </a:solidFill>
                <a:uFillTx/>
                <a:latin typeface="Arial" panose="020B0604020202020204" pitchFamily="34" charset="0"/>
                <a:sym typeface="Arial" panose="020B0604020202020204" pitchFamily="34" charset="0"/>
              </a:rPr>
              <a:t>  </a:t>
            </a:r>
            <a:r>
              <a:rPr lang="zh-CN" altLang="en-US" sz="1500" b="1">
                <a:solidFill>
                  <a:schemeClr val="tx1">
                    <a:lumMod val="75000"/>
                    <a:lumOff val="25000"/>
                  </a:schemeClr>
                </a:solidFill>
                <a:uFillTx/>
                <a:latin typeface="Arial" panose="020B0604020202020204" pitchFamily="34" charset="0"/>
                <a:sym typeface="Arial" panose="020B0604020202020204" pitchFamily="34" charset="0"/>
              </a:rPr>
              <a:t>全面落实基层政务公开试点领域标准指引</a:t>
            </a:r>
            <a:endParaRPr lang="zh-CN" altLang="en-US" sz="1500" b="1">
              <a:solidFill>
                <a:schemeClr val="tx1">
                  <a:lumMod val="75000"/>
                  <a:lumOff val="25000"/>
                </a:schemeClr>
              </a:solidFill>
              <a:uFillTx/>
              <a:latin typeface="Arial" panose="020B0604020202020204" pitchFamily="34" charset="0"/>
              <a:sym typeface="Arial" panose="020B0604020202020204" pitchFamily="34" charset="0"/>
            </a:endParaRPr>
          </a:p>
        </p:txBody>
      </p:sp>
    </p:spTree>
    <p:custDataLst>
      <p:tags r:id="rId14"/>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矩形 37"/>
          <p:cNvSpPr/>
          <p:nvPr>
            <p:custDataLst>
              <p:tags r:id="rId1"/>
            </p:custDataLst>
          </p:nvPr>
        </p:nvSpPr>
        <p:spPr>
          <a:xfrm>
            <a:off x="0" y="857250"/>
            <a:ext cx="9144000" cy="6858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350">
              <a:latin typeface="Arial" panose="020B0604020202020204" pitchFamily="34" charset="0"/>
              <a:ea typeface="微软雅黑" panose="020B0503020204020204" charset="-122"/>
            </a:endParaRPr>
          </a:p>
        </p:txBody>
      </p:sp>
      <p:grpSp>
        <p:nvGrpSpPr>
          <p:cNvPr id="41" name="组合 40"/>
          <p:cNvGrpSpPr/>
          <p:nvPr>
            <p:custDataLst>
              <p:tags r:id="rId2"/>
            </p:custDataLst>
          </p:nvPr>
        </p:nvGrpSpPr>
        <p:grpSpPr>
          <a:xfrm>
            <a:off x="98281" y="5762480"/>
            <a:ext cx="8947439" cy="120139"/>
            <a:chOff x="131041" y="390273"/>
            <a:chExt cx="11929918" cy="160185"/>
          </a:xfrm>
        </p:grpSpPr>
        <p:grpSp>
          <p:nvGrpSpPr>
            <p:cNvPr id="42" name="组合 41"/>
            <p:cNvGrpSpPr/>
            <p:nvPr/>
          </p:nvGrpSpPr>
          <p:grpSpPr>
            <a:xfrm>
              <a:off x="131041" y="390663"/>
              <a:ext cx="624118" cy="159795"/>
              <a:chOff x="131041" y="6019911"/>
              <a:chExt cx="624118" cy="144389"/>
            </a:xfrm>
          </p:grpSpPr>
          <p:sp>
            <p:nvSpPr>
              <p:cNvPr id="46" name="任意多边形: 形状 45"/>
              <p:cNvSpPr/>
              <p:nvPr>
                <p:custDataLst>
                  <p:tags r:id="rId3"/>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8" name="Freeform 5"/>
              <p:cNvSpPr/>
              <p:nvPr>
                <p:custDataLst>
                  <p:tags r:id="rId4"/>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nvGrpSpPr>
            <p:cNvPr id="43" name="组合 42"/>
            <p:cNvGrpSpPr/>
            <p:nvPr/>
          </p:nvGrpSpPr>
          <p:grpSpPr>
            <a:xfrm rot="10800000">
              <a:off x="11436841" y="390273"/>
              <a:ext cx="624118" cy="159795"/>
              <a:chOff x="131041" y="6019911"/>
              <a:chExt cx="624118" cy="144389"/>
            </a:xfrm>
          </p:grpSpPr>
          <p:sp>
            <p:nvSpPr>
              <p:cNvPr id="44" name="任意多边形: 形状 43"/>
              <p:cNvSpPr/>
              <p:nvPr>
                <p:custDataLst>
                  <p:tags r:id="rId5"/>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5" name="Freeform 5"/>
              <p:cNvSpPr/>
              <p:nvPr>
                <p:custDataLst>
                  <p:tags r:id="rId6"/>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sp>
        <p:nvSpPr>
          <p:cNvPr id="11" name="Title 6"/>
          <p:cNvSpPr txBox="1"/>
          <p:nvPr>
            <p:custDataLst>
              <p:tags r:id="rId7"/>
            </p:custDataLst>
          </p:nvPr>
        </p:nvSpPr>
        <p:spPr>
          <a:xfrm>
            <a:off x="456299" y="972000"/>
            <a:ext cx="8230987" cy="456300"/>
          </a:xfrm>
          <a:prstGeom prst="rect">
            <a:avLst/>
          </a:prstGeom>
          <a:noFill/>
          <a:ln w="3175">
            <a:noFill/>
            <a:prstDash val="dash"/>
          </a:ln>
        </p:spPr>
        <p:txBody>
          <a:bodyPr wrap="square" lIns="54000" tIns="27000" rIns="54000" bIns="27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defRPr/>
            </a:pPr>
            <a:r>
              <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rPr>
              <a:t>主要任务</a:t>
            </a:r>
            <a:endPar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endParaRPr>
          </a:p>
        </p:txBody>
      </p:sp>
      <p:sp>
        <p:nvSpPr>
          <p:cNvPr id="6" name="矩形 5"/>
          <p:cNvSpPr/>
          <p:nvPr>
            <p:custDataLst>
              <p:tags r:id="rId8"/>
            </p:custDataLst>
          </p:nvPr>
        </p:nvSpPr>
        <p:spPr>
          <a:xfrm>
            <a:off x="782602" y="1769712"/>
            <a:ext cx="7677714" cy="4395680"/>
          </a:xfrm>
          <a:prstGeom prst="rect">
            <a:avLst/>
          </a:prstGeom>
          <a:solidFill>
            <a:schemeClr val="bg1">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7" name="矩形 6"/>
          <p:cNvSpPr/>
          <p:nvPr>
            <p:custDataLst>
              <p:tags r:id="rId9"/>
            </p:custDataLst>
          </p:nvPr>
        </p:nvSpPr>
        <p:spPr>
          <a:xfrm>
            <a:off x="672336" y="1769436"/>
            <a:ext cx="7677714" cy="4395680"/>
          </a:xfrm>
          <a:prstGeom prst="rect">
            <a:avLst/>
          </a:prstGeom>
          <a:solidFill>
            <a:schemeClr val="bg2"/>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8" name="矩形 7"/>
          <p:cNvSpPr/>
          <p:nvPr>
            <p:custDataLst>
              <p:tags r:id="rId10"/>
            </p:custDataLst>
          </p:nvPr>
        </p:nvSpPr>
        <p:spPr>
          <a:xfrm>
            <a:off x="3620135" y="1519555"/>
            <a:ext cx="1071245" cy="881380"/>
          </a:xfrm>
          <a:prstGeom prst="rect">
            <a:avLst/>
          </a:prstGeom>
          <a:solidFill>
            <a:schemeClr val="accent1"/>
          </a:solidFill>
          <a:ln w="444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9" name="文本框 8"/>
          <p:cNvSpPr txBox="1"/>
          <p:nvPr>
            <p:custDataLst>
              <p:tags r:id="rId11"/>
            </p:custDataLst>
          </p:nvPr>
        </p:nvSpPr>
        <p:spPr>
          <a:xfrm>
            <a:off x="3686810" y="1560830"/>
            <a:ext cx="937895" cy="840105"/>
          </a:xfrm>
          <a:prstGeom prst="rect">
            <a:avLst/>
          </a:prstGeom>
          <a:noFill/>
        </p:spPr>
        <p:txBody>
          <a:bodyPr wrap="square" lIns="68580" tIns="34290" rIns="68580" bIns="34290" rtlCol="0">
            <a:normAutofit/>
          </a:bodyPr>
          <a:lstStyle/>
          <a:p>
            <a:pPr algn="ctr">
              <a:lnSpc>
                <a:spcPct val="120000"/>
              </a:lnSpc>
            </a:pPr>
            <a:r>
              <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rPr>
              <a:t>2</a:t>
            </a:r>
            <a:endPar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12"/>
            </p:custDataLst>
          </p:nvPr>
        </p:nvSpPr>
        <p:spPr>
          <a:xfrm>
            <a:off x="846455" y="3130550"/>
            <a:ext cx="6594475" cy="2752090"/>
          </a:xfrm>
          <a:prstGeom prst="rect">
            <a:avLst/>
          </a:prstGeom>
          <a:noFill/>
        </p:spPr>
        <p:txBody>
          <a:bodyPr wrap="square" lIns="68580" tIns="34290" rIns="68580" bIns="34290" rtlCol="0">
            <a:normAutofit/>
          </a:bodyPr>
          <a:lstStyle>
            <a:defPPr>
              <a:defRPr lang="zh-CN"/>
            </a:defPPr>
            <a:lvl1pPr fontAlgn="auto">
              <a:lnSpc>
                <a:spcPct val="130000"/>
              </a:lnSpc>
              <a:spcAft>
                <a:spcPts val="1000"/>
              </a:spcAft>
              <a:defRPr sz="1600" spc="150"/>
            </a:lvl1pPr>
          </a:lstStyle>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a:sym typeface="+mn-ea"/>
              </a:rPr>
              <a:t>●</a:t>
            </a:r>
            <a:r>
              <a:rPr lang="zh-CN" altLang="en-US" sz="1200" b="1">
                <a:sym typeface="+mn-ea"/>
              </a:rPr>
              <a:t>优化基层政务公开工作流程</a:t>
            </a:r>
            <a:endParaRPr lang="zh-CN" altLang="en-US" sz="1200" b="1">
              <a:sym typeface="+mn-ea"/>
            </a:endParaRPr>
          </a:p>
          <a:p>
            <a:pPr lvl="0" algn="l">
              <a:lnSpc>
                <a:spcPct val="120000"/>
              </a:lnSpc>
              <a:spcAft>
                <a:spcPts val="0"/>
              </a:spcAft>
            </a:pPr>
            <a:r>
              <a:rPr lang="zh-CN" altLang="en-US" sz="1200">
                <a:sym typeface="+mn-ea"/>
              </a:rPr>
              <a:t>     </a:t>
            </a:r>
            <a:r>
              <a:rPr lang="zh-CN" altLang="en-US" sz="1200">
                <a:sym typeface="+mn-ea"/>
              </a:rPr>
              <a:t>完善政务公开工作机制和流程规范；推进办事服务公开标准化；政务服务大厅等公共场所要设立政务公开专区；开设统一的在线办事入口和互动交流入口。</a:t>
            </a:r>
            <a:endParaRPr lang="zh-CN" altLang="en-US" sz="1200">
              <a:sym typeface="+mn-ea"/>
            </a:endParaRPr>
          </a:p>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a:sym typeface="+mn-ea"/>
              </a:rPr>
              <a:t>●</a:t>
            </a:r>
            <a:r>
              <a:rPr lang="en-US" altLang="zh-CN" sz="1200" b="1">
                <a:sym typeface="+mn-ea"/>
              </a:rPr>
              <a:t>编制完成其他领域标准指引</a:t>
            </a:r>
            <a:endParaRPr lang="zh-CN" altLang="en-US" sz="1200" b="1">
              <a:sym typeface="+mn-ea"/>
            </a:endParaRPr>
          </a:p>
          <a:p>
            <a:pPr lvl="0" algn="l">
              <a:lnSpc>
                <a:spcPct val="120000"/>
              </a:lnSpc>
              <a:spcAft>
                <a:spcPts val="0"/>
              </a:spcAft>
            </a:pPr>
            <a:r>
              <a:rPr lang="zh-CN" altLang="en-US" sz="1200">
                <a:sym typeface="+mn-ea"/>
              </a:rPr>
              <a:t>     </a:t>
            </a:r>
            <a:r>
              <a:rPr lang="zh-CN" altLang="en-US" sz="1200">
                <a:sym typeface="+mn-ea"/>
              </a:rPr>
              <a:t>完善公开机制、规范公开流程、扩大公开范围、丰富公开形式、拓宽公开渠道、提高公开质量，对已有政务公开事项标准目录进行查漏补缺、优化升级。</a:t>
            </a:r>
            <a:endParaRPr lang="zh-CN" altLang="en-US" sz="1200"/>
          </a:p>
          <a:p>
            <a:pPr lvl="0" algn="l">
              <a:lnSpc>
                <a:spcPct val="120000"/>
              </a:lnSpc>
              <a:spcAft>
                <a:spcPts val="0"/>
              </a:spcAft>
            </a:pPr>
            <a:endParaRPr lang="zh-CN" altLang="en-US" sz="1200">
              <a:sym typeface="+mn-ea"/>
            </a:endParaRPr>
          </a:p>
          <a:p>
            <a:pPr lvl="0" algn="l">
              <a:lnSpc>
                <a:spcPct val="120000"/>
              </a:lnSpc>
              <a:spcAft>
                <a:spcPts val="0"/>
              </a:spcAft>
            </a:pPr>
            <a:endParaRPr lang="zh-CN" altLang="en-US" sz="1200">
              <a:solidFill>
                <a:srgbClr val="FF0000"/>
              </a:solidFill>
              <a:sym typeface="+mn-ea"/>
            </a:endParaRPr>
          </a:p>
          <a:p>
            <a:pPr lvl="0" algn="l">
              <a:lnSpc>
                <a:spcPct val="120000"/>
              </a:lnSpc>
              <a:spcAft>
                <a:spcPts val="0"/>
              </a:spcAft>
            </a:pPr>
            <a:endPar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endParaRPr>
          </a:p>
        </p:txBody>
      </p:sp>
      <p:sp>
        <p:nvSpPr>
          <p:cNvPr id="12" name="文本框 11"/>
          <p:cNvSpPr txBox="1"/>
          <p:nvPr>
            <p:custDataLst>
              <p:tags r:id="rId13"/>
            </p:custDataLst>
          </p:nvPr>
        </p:nvSpPr>
        <p:spPr>
          <a:xfrm>
            <a:off x="846455" y="2593975"/>
            <a:ext cx="6594475" cy="448310"/>
          </a:xfrm>
          <a:prstGeom prst="rect">
            <a:avLst/>
          </a:prstGeom>
          <a:noFill/>
        </p:spPr>
        <p:txBody>
          <a:bodyPr wrap="square" lIns="68580" tIns="34290" rIns="68580" bIns="34290" rtlCol="0">
            <a:normAutofit/>
          </a:bodyPr>
          <a:lstStyle>
            <a:defPPr>
              <a:defRPr lang="zh-CN"/>
            </a:defPPr>
            <a:lvl1pPr>
              <a:defRPr sz="2400" spc="200">
                <a:latin typeface="微软雅黑" panose="020B0503020204020204" charset="-122"/>
                <a:ea typeface="微软雅黑" panose="020B0503020204020204" charset="-122"/>
              </a:defRPr>
            </a:lvl1pPr>
          </a:lstStyle>
          <a:p>
            <a:pPr>
              <a:lnSpc>
                <a:spcPct val="120000"/>
              </a:lnSpc>
            </a:pPr>
            <a:r>
              <a:rPr lang="en-US" altLang="zh-CN" sz="1500" b="1">
                <a:solidFill>
                  <a:schemeClr val="tx1">
                    <a:lumMod val="75000"/>
                    <a:lumOff val="25000"/>
                  </a:schemeClr>
                </a:solidFill>
                <a:uFillTx/>
                <a:latin typeface="Arial" panose="020B0604020202020204" pitchFamily="34" charset="0"/>
                <a:sym typeface="Arial" panose="020B0604020202020204" pitchFamily="34" charset="0"/>
              </a:rPr>
              <a:t>  </a:t>
            </a:r>
            <a:r>
              <a:rPr lang="zh-CN" altLang="en-US" sz="1500" b="1">
                <a:solidFill>
                  <a:schemeClr val="tx1">
                    <a:lumMod val="75000"/>
                    <a:lumOff val="25000"/>
                  </a:schemeClr>
                </a:solidFill>
                <a:uFillTx/>
                <a:latin typeface="Arial" panose="020B0604020202020204" pitchFamily="34" charset="0"/>
                <a:sym typeface="Arial" panose="020B0604020202020204" pitchFamily="34" charset="0"/>
              </a:rPr>
              <a:t>完善基层政务公开机制</a:t>
            </a:r>
            <a:endParaRPr lang="zh-CN" altLang="en-US" sz="1500" b="1">
              <a:solidFill>
                <a:schemeClr val="tx1">
                  <a:lumMod val="75000"/>
                  <a:lumOff val="25000"/>
                </a:schemeClr>
              </a:solidFill>
              <a:uFillTx/>
              <a:latin typeface="Arial" panose="020B0604020202020204" pitchFamily="34" charset="0"/>
              <a:sym typeface="Arial" panose="020B0604020202020204" pitchFamily="34" charset="0"/>
            </a:endParaRPr>
          </a:p>
        </p:txBody>
      </p:sp>
    </p:spTree>
    <p:custDataLst>
      <p:tags r:id="rId1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矩形 37"/>
          <p:cNvSpPr/>
          <p:nvPr>
            <p:custDataLst>
              <p:tags r:id="rId1"/>
            </p:custDataLst>
          </p:nvPr>
        </p:nvSpPr>
        <p:spPr>
          <a:xfrm>
            <a:off x="0" y="857250"/>
            <a:ext cx="9144000" cy="6858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350">
              <a:latin typeface="Arial" panose="020B0604020202020204" pitchFamily="34" charset="0"/>
              <a:ea typeface="微软雅黑" panose="020B0503020204020204" charset="-122"/>
            </a:endParaRPr>
          </a:p>
        </p:txBody>
      </p:sp>
      <p:grpSp>
        <p:nvGrpSpPr>
          <p:cNvPr id="41" name="组合 40"/>
          <p:cNvGrpSpPr/>
          <p:nvPr>
            <p:custDataLst>
              <p:tags r:id="rId2"/>
            </p:custDataLst>
          </p:nvPr>
        </p:nvGrpSpPr>
        <p:grpSpPr>
          <a:xfrm>
            <a:off x="98281" y="5762480"/>
            <a:ext cx="8947439" cy="120139"/>
            <a:chOff x="131041" y="390273"/>
            <a:chExt cx="11929918" cy="160185"/>
          </a:xfrm>
        </p:grpSpPr>
        <p:grpSp>
          <p:nvGrpSpPr>
            <p:cNvPr id="42" name="组合 41"/>
            <p:cNvGrpSpPr/>
            <p:nvPr/>
          </p:nvGrpSpPr>
          <p:grpSpPr>
            <a:xfrm>
              <a:off x="131041" y="390663"/>
              <a:ext cx="624118" cy="159795"/>
              <a:chOff x="131041" y="6019911"/>
              <a:chExt cx="624118" cy="144389"/>
            </a:xfrm>
          </p:grpSpPr>
          <p:sp>
            <p:nvSpPr>
              <p:cNvPr id="46" name="任意多边形: 形状 45"/>
              <p:cNvSpPr/>
              <p:nvPr>
                <p:custDataLst>
                  <p:tags r:id="rId3"/>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8" name="Freeform 5"/>
              <p:cNvSpPr/>
              <p:nvPr>
                <p:custDataLst>
                  <p:tags r:id="rId4"/>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nvGrpSpPr>
            <p:cNvPr id="43" name="组合 42"/>
            <p:cNvGrpSpPr/>
            <p:nvPr/>
          </p:nvGrpSpPr>
          <p:grpSpPr>
            <a:xfrm rot="10800000">
              <a:off x="11436841" y="390273"/>
              <a:ext cx="624118" cy="159795"/>
              <a:chOff x="131041" y="6019911"/>
              <a:chExt cx="624118" cy="144389"/>
            </a:xfrm>
          </p:grpSpPr>
          <p:sp>
            <p:nvSpPr>
              <p:cNvPr id="44" name="任意多边形: 形状 43"/>
              <p:cNvSpPr/>
              <p:nvPr>
                <p:custDataLst>
                  <p:tags r:id="rId5"/>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5" name="Freeform 5"/>
              <p:cNvSpPr/>
              <p:nvPr>
                <p:custDataLst>
                  <p:tags r:id="rId6"/>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sp>
        <p:nvSpPr>
          <p:cNvPr id="11" name="Title 6"/>
          <p:cNvSpPr txBox="1"/>
          <p:nvPr>
            <p:custDataLst>
              <p:tags r:id="rId7"/>
            </p:custDataLst>
          </p:nvPr>
        </p:nvSpPr>
        <p:spPr>
          <a:xfrm>
            <a:off x="456299" y="972000"/>
            <a:ext cx="8230987" cy="456300"/>
          </a:xfrm>
          <a:prstGeom prst="rect">
            <a:avLst/>
          </a:prstGeom>
          <a:noFill/>
          <a:ln w="3175">
            <a:noFill/>
            <a:prstDash val="dash"/>
          </a:ln>
        </p:spPr>
        <p:txBody>
          <a:bodyPr wrap="square" lIns="54000" tIns="27000" rIns="54000" bIns="27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defRPr/>
            </a:pPr>
            <a:r>
              <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rPr>
              <a:t>主要任务</a:t>
            </a:r>
            <a:endPar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endParaRPr>
          </a:p>
        </p:txBody>
      </p:sp>
      <p:sp>
        <p:nvSpPr>
          <p:cNvPr id="6" name="矩形 5"/>
          <p:cNvSpPr/>
          <p:nvPr>
            <p:custDataLst>
              <p:tags r:id="rId8"/>
            </p:custDataLst>
          </p:nvPr>
        </p:nvSpPr>
        <p:spPr>
          <a:xfrm>
            <a:off x="782602" y="1769712"/>
            <a:ext cx="7677714" cy="4395680"/>
          </a:xfrm>
          <a:prstGeom prst="rect">
            <a:avLst/>
          </a:prstGeom>
          <a:solidFill>
            <a:schemeClr val="bg1">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7" name="矩形 6"/>
          <p:cNvSpPr/>
          <p:nvPr>
            <p:custDataLst>
              <p:tags r:id="rId9"/>
            </p:custDataLst>
          </p:nvPr>
        </p:nvSpPr>
        <p:spPr>
          <a:xfrm>
            <a:off x="672336" y="1769436"/>
            <a:ext cx="7677714" cy="4395680"/>
          </a:xfrm>
          <a:prstGeom prst="rect">
            <a:avLst/>
          </a:prstGeom>
          <a:solidFill>
            <a:schemeClr val="bg2"/>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8" name="矩形 7"/>
          <p:cNvSpPr/>
          <p:nvPr>
            <p:custDataLst>
              <p:tags r:id="rId10"/>
            </p:custDataLst>
          </p:nvPr>
        </p:nvSpPr>
        <p:spPr>
          <a:xfrm>
            <a:off x="3620135" y="1519555"/>
            <a:ext cx="1071245" cy="881380"/>
          </a:xfrm>
          <a:prstGeom prst="rect">
            <a:avLst/>
          </a:prstGeom>
          <a:solidFill>
            <a:schemeClr val="accent1"/>
          </a:solidFill>
          <a:ln w="444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9" name="文本框 8"/>
          <p:cNvSpPr txBox="1"/>
          <p:nvPr>
            <p:custDataLst>
              <p:tags r:id="rId11"/>
            </p:custDataLst>
          </p:nvPr>
        </p:nvSpPr>
        <p:spPr>
          <a:xfrm>
            <a:off x="3686810" y="1560830"/>
            <a:ext cx="937895" cy="840105"/>
          </a:xfrm>
          <a:prstGeom prst="rect">
            <a:avLst/>
          </a:prstGeom>
          <a:noFill/>
        </p:spPr>
        <p:txBody>
          <a:bodyPr wrap="square" lIns="68580" tIns="34290" rIns="68580" bIns="34290" rtlCol="0">
            <a:normAutofit/>
          </a:bodyPr>
          <a:lstStyle/>
          <a:p>
            <a:pPr algn="ctr">
              <a:lnSpc>
                <a:spcPct val="120000"/>
              </a:lnSpc>
            </a:pPr>
            <a:r>
              <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rPr>
              <a:t>3</a:t>
            </a:r>
            <a:endPar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12"/>
            </p:custDataLst>
          </p:nvPr>
        </p:nvSpPr>
        <p:spPr>
          <a:xfrm>
            <a:off x="846455" y="3130550"/>
            <a:ext cx="6594475" cy="2752090"/>
          </a:xfrm>
          <a:prstGeom prst="rect">
            <a:avLst/>
          </a:prstGeom>
          <a:noFill/>
        </p:spPr>
        <p:txBody>
          <a:bodyPr wrap="square" lIns="68580" tIns="34290" rIns="68580" bIns="34290" rtlCol="0">
            <a:normAutofit/>
          </a:bodyPr>
          <a:lstStyle>
            <a:defPPr>
              <a:defRPr lang="zh-CN"/>
            </a:defPPr>
            <a:lvl1pPr fontAlgn="auto">
              <a:lnSpc>
                <a:spcPct val="130000"/>
              </a:lnSpc>
              <a:spcAft>
                <a:spcPts val="1000"/>
              </a:spcAft>
              <a:defRPr sz="1600" spc="150"/>
            </a:lvl1pPr>
          </a:lstStyle>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a:sym typeface="+mn-ea"/>
              </a:rPr>
              <a:t>●</a:t>
            </a:r>
            <a:r>
              <a:rPr lang="zh-CN" altLang="en-US" sz="1200" b="1">
                <a:sym typeface="+mn-ea"/>
              </a:rPr>
              <a:t>完善基层行政决策公众参与机制</a:t>
            </a:r>
            <a:endParaRPr lang="zh-CN" altLang="en-US" sz="1200" b="1">
              <a:sym typeface="+mn-ea"/>
            </a:endParaRPr>
          </a:p>
          <a:p>
            <a:pPr lvl="0" algn="l">
              <a:lnSpc>
                <a:spcPct val="120000"/>
              </a:lnSpc>
              <a:spcAft>
                <a:spcPts val="0"/>
              </a:spcAft>
            </a:pPr>
            <a:r>
              <a:rPr lang="zh-CN" altLang="en-US" sz="1200">
                <a:sym typeface="+mn-ea"/>
              </a:rPr>
              <a:t>     明确公众参与行政决策的事项范围、参与方式、参与渠道，并向社会公开；完善利益相关方、群众代表、专家、媒体等列席政府有关会议的制度，鼓励开展广播电视问政、在线访谈、政策大讲堂等主题活动。</a:t>
            </a:r>
            <a:endParaRPr lang="zh-CN" altLang="en-US" sz="1200">
              <a:sym typeface="+mn-ea"/>
            </a:endParaRPr>
          </a:p>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a:sym typeface="+mn-ea"/>
              </a:rPr>
              <a:t>●</a:t>
            </a:r>
            <a:r>
              <a:rPr lang="en-US" altLang="zh-CN" sz="1200" b="1">
                <a:sym typeface="+mn-ea"/>
              </a:rPr>
              <a:t>建立健全基层政务公开保障机制</a:t>
            </a:r>
            <a:endParaRPr lang="en-US" altLang="zh-CN" sz="1200" b="1">
              <a:sym typeface="+mn-ea"/>
            </a:endParaRPr>
          </a:p>
          <a:p>
            <a:pPr lvl="0" algn="l">
              <a:lnSpc>
                <a:spcPct val="120000"/>
              </a:lnSpc>
              <a:spcAft>
                <a:spcPts val="0"/>
              </a:spcAft>
            </a:pPr>
            <a:r>
              <a:rPr lang="zh-CN" altLang="en-US" sz="1200">
                <a:sym typeface="+mn-ea"/>
              </a:rPr>
              <a:t>     </a:t>
            </a:r>
            <a:r>
              <a:rPr lang="zh-CN" altLang="en-US" sz="1200">
                <a:solidFill>
                  <a:srgbClr val="FF0000"/>
                </a:solidFill>
                <a:sym typeface="+mn-ea"/>
              </a:rPr>
              <a:t>要将政务公开工作纳入政府年度目标责任考核，分值权重不低于4%</a:t>
            </a:r>
            <a:r>
              <a:rPr lang="zh-CN" altLang="en-US" sz="1200">
                <a:sym typeface="+mn-ea"/>
              </a:rPr>
              <a:t>；同时建立政务公开社会评议、责任追究等制度。</a:t>
            </a:r>
            <a:endParaRPr lang="zh-CN" altLang="en-US" sz="1200">
              <a:sym typeface="+mn-ea"/>
            </a:endParaRPr>
          </a:p>
          <a:p>
            <a:pPr lvl="0" algn="l">
              <a:lnSpc>
                <a:spcPct val="120000"/>
              </a:lnSpc>
              <a:spcAft>
                <a:spcPts val="0"/>
              </a:spcAft>
            </a:pPr>
            <a:r>
              <a:rPr lang="zh-CN" altLang="en-US" sz="1200">
                <a:sym typeface="+mn-ea"/>
              </a:rPr>
              <a:t>    ●</a:t>
            </a:r>
            <a:r>
              <a:rPr lang="en-US" altLang="zh-CN" sz="1200" b="1">
                <a:sym typeface="+mn-ea"/>
              </a:rPr>
              <a:t>探索将政务公开事项标准目录、标准规范嵌入部门业务系统</a:t>
            </a:r>
            <a:endParaRPr lang="en-US" altLang="zh-CN" sz="1200" b="1">
              <a:sym typeface="+mn-ea"/>
            </a:endParaRPr>
          </a:p>
          <a:p>
            <a:pPr lvl="0" algn="l">
              <a:lnSpc>
                <a:spcPct val="120000"/>
              </a:lnSpc>
              <a:spcAft>
                <a:spcPts val="0"/>
              </a:spcAft>
            </a:pPr>
            <a:r>
              <a:rPr lang="zh-CN" altLang="en-US" sz="1200">
                <a:sym typeface="+mn-ea"/>
              </a:rPr>
              <a:t>     明确公开事项办理的岗位、权限、程序和时限等，探索将政务公开工作规则固化到现有业务流程中，做到政务公开操作与其他业务工作紧密结合、同步运作。</a:t>
            </a:r>
            <a:endParaRPr lang="zh-CN" altLang="en-US" sz="1200">
              <a:sym typeface="+mn-ea"/>
            </a:endParaRPr>
          </a:p>
          <a:p>
            <a:pPr lvl="0" algn="l">
              <a:lnSpc>
                <a:spcPct val="120000"/>
              </a:lnSpc>
              <a:spcAft>
                <a:spcPts val="0"/>
              </a:spcAft>
            </a:pPr>
            <a:endParaRPr lang="zh-CN" altLang="en-US" sz="1200">
              <a:solidFill>
                <a:srgbClr val="FF0000"/>
              </a:solidFill>
              <a:sym typeface="+mn-ea"/>
            </a:endParaRPr>
          </a:p>
          <a:p>
            <a:pPr lvl="0" algn="l">
              <a:lnSpc>
                <a:spcPct val="120000"/>
              </a:lnSpc>
              <a:spcAft>
                <a:spcPts val="0"/>
              </a:spcAft>
            </a:pPr>
            <a:endPar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endParaRPr>
          </a:p>
        </p:txBody>
      </p:sp>
      <p:sp>
        <p:nvSpPr>
          <p:cNvPr id="12" name="文本框 11"/>
          <p:cNvSpPr txBox="1"/>
          <p:nvPr>
            <p:custDataLst>
              <p:tags r:id="rId13"/>
            </p:custDataLst>
          </p:nvPr>
        </p:nvSpPr>
        <p:spPr>
          <a:xfrm>
            <a:off x="846455" y="2593975"/>
            <a:ext cx="6594475" cy="448310"/>
          </a:xfrm>
          <a:prstGeom prst="rect">
            <a:avLst/>
          </a:prstGeom>
          <a:noFill/>
        </p:spPr>
        <p:txBody>
          <a:bodyPr wrap="square" lIns="68580" tIns="34290" rIns="68580" bIns="34290" rtlCol="0">
            <a:normAutofit/>
          </a:bodyPr>
          <a:lstStyle>
            <a:defPPr>
              <a:defRPr lang="zh-CN"/>
            </a:defPPr>
            <a:lvl1pPr>
              <a:defRPr sz="2400" spc="200">
                <a:latin typeface="微软雅黑" panose="020B0503020204020204" charset="-122"/>
                <a:ea typeface="微软雅黑" panose="020B0503020204020204" charset="-122"/>
              </a:defRPr>
            </a:lvl1pPr>
          </a:lstStyle>
          <a:p>
            <a:pPr>
              <a:lnSpc>
                <a:spcPct val="120000"/>
              </a:lnSpc>
            </a:pPr>
            <a:r>
              <a:rPr lang="en-US" altLang="zh-CN" sz="1500" b="1">
                <a:solidFill>
                  <a:schemeClr val="tx1">
                    <a:lumMod val="75000"/>
                    <a:lumOff val="25000"/>
                  </a:schemeClr>
                </a:solidFill>
                <a:uFillTx/>
                <a:latin typeface="Arial" panose="020B0604020202020204" pitchFamily="34" charset="0"/>
                <a:sym typeface="Arial" panose="020B0604020202020204" pitchFamily="34" charset="0"/>
              </a:rPr>
              <a:t>  </a:t>
            </a:r>
            <a:r>
              <a:rPr lang="zh-CN" altLang="en-US" sz="1500" b="1">
                <a:solidFill>
                  <a:schemeClr val="tx1">
                    <a:lumMod val="75000"/>
                    <a:lumOff val="25000"/>
                  </a:schemeClr>
                </a:solidFill>
                <a:uFillTx/>
                <a:latin typeface="Arial" panose="020B0604020202020204" pitchFamily="34" charset="0"/>
                <a:sym typeface="Arial" panose="020B0604020202020204" pitchFamily="34" charset="0"/>
              </a:rPr>
              <a:t>推进政务公开工作向</a:t>
            </a:r>
            <a:r>
              <a:rPr lang="zh-CN" altLang="en-US" sz="1500" b="1">
                <a:solidFill>
                  <a:schemeClr val="tx1">
                    <a:lumMod val="75000"/>
                    <a:lumOff val="25000"/>
                  </a:schemeClr>
                </a:solidFill>
                <a:uFillTx/>
                <a:latin typeface="Arial" panose="020B0604020202020204" pitchFamily="34" charset="0"/>
                <a:sym typeface="+mn-ea"/>
              </a:rPr>
              <a:t>农村和社区</a:t>
            </a:r>
            <a:r>
              <a:rPr lang="zh-CN" altLang="en-US" sz="1500" b="1">
                <a:solidFill>
                  <a:schemeClr val="tx1">
                    <a:lumMod val="75000"/>
                    <a:lumOff val="25000"/>
                  </a:schemeClr>
                </a:solidFill>
                <a:uFillTx/>
                <a:latin typeface="Arial" panose="020B0604020202020204" pitchFamily="34" charset="0"/>
                <a:sym typeface="Arial" panose="020B0604020202020204" pitchFamily="34" charset="0"/>
              </a:rPr>
              <a:t>延伸</a:t>
            </a:r>
            <a:endParaRPr lang="zh-CN" altLang="en-US" sz="1500" b="1">
              <a:solidFill>
                <a:schemeClr val="tx1">
                  <a:lumMod val="75000"/>
                  <a:lumOff val="25000"/>
                </a:schemeClr>
              </a:solidFill>
              <a:uFillTx/>
              <a:latin typeface="Arial" panose="020B0604020202020204" pitchFamily="34" charset="0"/>
              <a:sym typeface="Arial" panose="020B0604020202020204" pitchFamily="34" charset="0"/>
            </a:endParaRPr>
          </a:p>
        </p:txBody>
      </p:sp>
    </p:spTree>
    <p:custDataLst>
      <p:tags r:id="rId14"/>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矩形 37"/>
          <p:cNvSpPr/>
          <p:nvPr>
            <p:custDataLst>
              <p:tags r:id="rId1"/>
            </p:custDataLst>
          </p:nvPr>
        </p:nvSpPr>
        <p:spPr>
          <a:xfrm>
            <a:off x="0" y="857250"/>
            <a:ext cx="9144000" cy="6858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350">
              <a:latin typeface="Arial" panose="020B0604020202020204" pitchFamily="34" charset="0"/>
              <a:ea typeface="微软雅黑" panose="020B0503020204020204" charset="-122"/>
            </a:endParaRPr>
          </a:p>
        </p:txBody>
      </p:sp>
      <p:grpSp>
        <p:nvGrpSpPr>
          <p:cNvPr id="41" name="组合 40"/>
          <p:cNvGrpSpPr/>
          <p:nvPr>
            <p:custDataLst>
              <p:tags r:id="rId2"/>
            </p:custDataLst>
          </p:nvPr>
        </p:nvGrpSpPr>
        <p:grpSpPr>
          <a:xfrm>
            <a:off x="98281" y="5762480"/>
            <a:ext cx="8947439" cy="120139"/>
            <a:chOff x="131041" y="390273"/>
            <a:chExt cx="11929918" cy="160185"/>
          </a:xfrm>
        </p:grpSpPr>
        <p:grpSp>
          <p:nvGrpSpPr>
            <p:cNvPr id="42" name="组合 41"/>
            <p:cNvGrpSpPr/>
            <p:nvPr/>
          </p:nvGrpSpPr>
          <p:grpSpPr>
            <a:xfrm>
              <a:off x="131041" y="390663"/>
              <a:ext cx="624118" cy="159795"/>
              <a:chOff x="131041" y="6019911"/>
              <a:chExt cx="624118" cy="144389"/>
            </a:xfrm>
          </p:grpSpPr>
          <p:sp>
            <p:nvSpPr>
              <p:cNvPr id="46" name="任意多边形: 形状 45"/>
              <p:cNvSpPr/>
              <p:nvPr>
                <p:custDataLst>
                  <p:tags r:id="rId3"/>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8" name="Freeform 5"/>
              <p:cNvSpPr/>
              <p:nvPr>
                <p:custDataLst>
                  <p:tags r:id="rId4"/>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nvGrpSpPr>
            <p:cNvPr id="43" name="组合 42"/>
            <p:cNvGrpSpPr/>
            <p:nvPr/>
          </p:nvGrpSpPr>
          <p:grpSpPr>
            <a:xfrm rot="10800000">
              <a:off x="11436841" y="390273"/>
              <a:ext cx="624118" cy="159795"/>
              <a:chOff x="131041" y="6019911"/>
              <a:chExt cx="624118" cy="144389"/>
            </a:xfrm>
          </p:grpSpPr>
          <p:sp>
            <p:nvSpPr>
              <p:cNvPr id="44" name="任意多边形: 形状 43"/>
              <p:cNvSpPr/>
              <p:nvPr>
                <p:custDataLst>
                  <p:tags r:id="rId5"/>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5" name="Freeform 5"/>
              <p:cNvSpPr/>
              <p:nvPr>
                <p:custDataLst>
                  <p:tags r:id="rId6"/>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sp>
        <p:nvSpPr>
          <p:cNvPr id="11" name="Title 6"/>
          <p:cNvSpPr txBox="1"/>
          <p:nvPr>
            <p:custDataLst>
              <p:tags r:id="rId7"/>
            </p:custDataLst>
          </p:nvPr>
        </p:nvSpPr>
        <p:spPr>
          <a:xfrm>
            <a:off x="456299" y="972000"/>
            <a:ext cx="8230987" cy="456300"/>
          </a:xfrm>
          <a:prstGeom prst="rect">
            <a:avLst/>
          </a:prstGeom>
          <a:noFill/>
          <a:ln w="3175">
            <a:noFill/>
            <a:prstDash val="dash"/>
          </a:ln>
        </p:spPr>
        <p:txBody>
          <a:bodyPr wrap="square" lIns="54000" tIns="27000" rIns="54000" bIns="27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defRPr/>
            </a:pPr>
            <a:r>
              <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rPr>
              <a:t>主要任务</a:t>
            </a:r>
            <a:endPar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endParaRPr>
          </a:p>
        </p:txBody>
      </p:sp>
      <p:sp>
        <p:nvSpPr>
          <p:cNvPr id="6" name="矩形 5"/>
          <p:cNvSpPr/>
          <p:nvPr>
            <p:custDataLst>
              <p:tags r:id="rId8"/>
            </p:custDataLst>
          </p:nvPr>
        </p:nvSpPr>
        <p:spPr>
          <a:xfrm>
            <a:off x="782602" y="1769712"/>
            <a:ext cx="7677714" cy="4395680"/>
          </a:xfrm>
          <a:prstGeom prst="rect">
            <a:avLst/>
          </a:prstGeom>
          <a:solidFill>
            <a:schemeClr val="bg1">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7" name="矩形 6"/>
          <p:cNvSpPr/>
          <p:nvPr>
            <p:custDataLst>
              <p:tags r:id="rId9"/>
            </p:custDataLst>
          </p:nvPr>
        </p:nvSpPr>
        <p:spPr>
          <a:xfrm>
            <a:off x="672336" y="1769436"/>
            <a:ext cx="7677714" cy="4395680"/>
          </a:xfrm>
          <a:prstGeom prst="rect">
            <a:avLst/>
          </a:prstGeom>
          <a:solidFill>
            <a:schemeClr val="bg2"/>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8" name="矩形 7"/>
          <p:cNvSpPr/>
          <p:nvPr>
            <p:custDataLst>
              <p:tags r:id="rId10"/>
            </p:custDataLst>
          </p:nvPr>
        </p:nvSpPr>
        <p:spPr>
          <a:xfrm>
            <a:off x="3620135" y="1519555"/>
            <a:ext cx="1071245" cy="881380"/>
          </a:xfrm>
          <a:prstGeom prst="rect">
            <a:avLst/>
          </a:prstGeom>
          <a:solidFill>
            <a:schemeClr val="accent1"/>
          </a:solidFill>
          <a:ln w="444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9" name="文本框 8"/>
          <p:cNvSpPr txBox="1"/>
          <p:nvPr>
            <p:custDataLst>
              <p:tags r:id="rId11"/>
            </p:custDataLst>
          </p:nvPr>
        </p:nvSpPr>
        <p:spPr>
          <a:xfrm>
            <a:off x="3686810" y="1560830"/>
            <a:ext cx="937895" cy="840105"/>
          </a:xfrm>
          <a:prstGeom prst="rect">
            <a:avLst/>
          </a:prstGeom>
          <a:noFill/>
        </p:spPr>
        <p:txBody>
          <a:bodyPr wrap="square" lIns="68580" tIns="34290" rIns="68580" bIns="34290" rtlCol="0">
            <a:normAutofit/>
          </a:bodyPr>
          <a:lstStyle/>
          <a:p>
            <a:pPr algn="ctr">
              <a:lnSpc>
                <a:spcPct val="120000"/>
              </a:lnSpc>
            </a:pPr>
            <a:r>
              <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rPr>
              <a:t>4</a:t>
            </a:r>
            <a:endPar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12"/>
            </p:custDataLst>
          </p:nvPr>
        </p:nvSpPr>
        <p:spPr>
          <a:xfrm>
            <a:off x="846455" y="3130550"/>
            <a:ext cx="6594475" cy="2752090"/>
          </a:xfrm>
          <a:prstGeom prst="rect">
            <a:avLst/>
          </a:prstGeom>
          <a:noFill/>
        </p:spPr>
        <p:txBody>
          <a:bodyPr wrap="square" lIns="68580" tIns="34290" rIns="68580" bIns="34290" rtlCol="0">
            <a:normAutofit/>
          </a:bodyPr>
          <a:lstStyle>
            <a:defPPr>
              <a:defRPr lang="zh-CN"/>
            </a:defPPr>
            <a:lvl1pPr fontAlgn="auto">
              <a:lnSpc>
                <a:spcPct val="130000"/>
              </a:lnSpc>
              <a:spcAft>
                <a:spcPts val="1000"/>
              </a:spcAft>
              <a:defRPr sz="1600" spc="150"/>
            </a:lvl1pPr>
          </a:lstStyle>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a:sym typeface="+mn-ea"/>
              </a:rPr>
              <a:t>●</a:t>
            </a:r>
            <a:r>
              <a:rPr lang="zh-CN" altLang="en-US" sz="1200" b="1">
                <a:sym typeface="+mn-ea"/>
              </a:rPr>
              <a:t>抓好文件公开属性源头认定</a:t>
            </a:r>
            <a:endParaRPr lang="zh-CN" altLang="en-US" sz="1200" b="1">
              <a:sym typeface="+mn-ea"/>
            </a:endParaRPr>
          </a:p>
          <a:p>
            <a:pPr lvl="0" algn="l">
              <a:lnSpc>
                <a:spcPct val="120000"/>
              </a:lnSpc>
              <a:spcAft>
                <a:spcPts val="0"/>
              </a:spcAft>
            </a:pPr>
            <a:r>
              <a:rPr lang="zh-CN" altLang="en-US" sz="1200">
                <a:sym typeface="+mn-ea"/>
              </a:rPr>
              <a:t>      明确拟发文件的主动公开、依申请公开、不予公开属性，随公文一并报批。对拟定为依申请公开或不予公开的政策性文件，要依法依规说明理由，于报批前送相应政务公开工作机构备案。</a:t>
            </a:r>
            <a:r>
              <a:rPr lang="zh-CN" altLang="en-US" sz="1200">
                <a:solidFill>
                  <a:srgbClr val="FF0000"/>
                </a:solidFill>
                <a:sym typeface="+mn-ea"/>
              </a:rPr>
              <a:t>存在既不确定密级也不确定公开属性现象的，发现一起通报一起。</a:t>
            </a:r>
            <a:endParaRPr lang="zh-CN" altLang="en-US" sz="1200">
              <a:solidFill>
                <a:srgbClr val="FF0000"/>
              </a:solidFill>
              <a:sym typeface="+mn-ea"/>
            </a:endParaRPr>
          </a:p>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a:sym typeface="+mn-ea"/>
              </a:rPr>
              <a:t>●</a:t>
            </a:r>
            <a:r>
              <a:rPr lang="zh-CN" altLang="en-US" sz="1200" b="1">
                <a:sym typeface="+mn-ea"/>
              </a:rPr>
              <a:t>明确政府网站法定栏目和内容</a:t>
            </a:r>
            <a:endParaRPr lang="zh-CN" altLang="en-US" sz="1200" b="1">
              <a:sym typeface="+mn-ea"/>
            </a:endParaRPr>
          </a:p>
          <a:p>
            <a:pPr lvl="0" algn="l">
              <a:lnSpc>
                <a:spcPct val="120000"/>
              </a:lnSpc>
              <a:spcAft>
                <a:spcPts val="0"/>
              </a:spcAft>
            </a:pPr>
            <a:r>
              <a:rPr lang="zh-CN" altLang="en-US" sz="1200">
                <a:sym typeface="+mn-ea"/>
              </a:rPr>
              <a:t>      政府门户网站的政府信息公开版块下，必须设置政府信息公开指南、政府信息公开制度、法定主动公开内容、主动公开基本目录和政府信息公开工作年度报告等栏目。</a:t>
            </a:r>
            <a:r>
              <a:rPr lang="zh-CN" altLang="en-US" sz="1200">
                <a:solidFill>
                  <a:srgbClr val="FF0000"/>
                </a:solidFill>
                <a:sym typeface="+mn-ea"/>
              </a:rPr>
              <a:t>未设置法定栏目或链接失效的，发现一例通报一例。</a:t>
            </a:r>
            <a:endParaRPr lang="zh-CN" altLang="en-US" sz="1200">
              <a:solidFill>
                <a:srgbClr val="FF0000"/>
              </a:solidFill>
              <a:sym typeface="+mn-ea"/>
            </a:endParaRPr>
          </a:p>
          <a:p>
            <a:pPr lvl="0" algn="l">
              <a:lnSpc>
                <a:spcPct val="120000"/>
              </a:lnSpc>
              <a:spcAft>
                <a:spcPts val="0"/>
              </a:spcAft>
            </a:pPr>
            <a:endPar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endParaRPr>
          </a:p>
        </p:txBody>
      </p:sp>
      <p:sp>
        <p:nvSpPr>
          <p:cNvPr id="12" name="文本框 11"/>
          <p:cNvSpPr txBox="1"/>
          <p:nvPr>
            <p:custDataLst>
              <p:tags r:id="rId13"/>
            </p:custDataLst>
          </p:nvPr>
        </p:nvSpPr>
        <p:spPr>
          <a:xfrm>
            <a:off x="846455" y="2593975"/>
            <a:ext cx="6594475" cy="448310"/>
          </a:xfrm>
          <a:prstGeom prst="rect">
            <a:avLst/>
          </a:prstGeom>
          <a:noFill/>
        </p:spPr>
        <p:txBody>
          <a:bodyPr wrap="square" lIns="68580" tIns="34290" rIns="68580" bIns="34290" rtlCol="0">
            <a:normAutofit/>
          </a:bodyPr>
          <a:lstStyle>
            <a:defPPr>
              <a:defRPr lang="zh-CN"/>
            </a:defPPr>
            <a:lvl1pPr>
              <a:defRPr sz="2400" spc="200">
                <a:latin typeface="微软雅黑" panose="020B0503020204020204" charset="-122"/>
                <a:ea typeface="微软雅黑" panose="020B0503020204020204" charset="-122"/>
              </a:defRPr>
            </a:lvl1pPr>
          </a:lstStyle>
          <a:p>
            <a:pPr>
              <a:lnSpc>
                <a:spcPct val="120000"/>
              </a:lnSpc>
            </a:pPr>
            <a:r>
              <a:rPr lang="en-US" altLang="zh-CN" sz="1500" b="1">
                <a:solidFill>
                  <a:schemeClr val="tx1">
                    <a:lumMod val="75000"/>
                    <a:lumOff val="25000"/>
                  </a:schemeClr>
                </a:solidFill>
                <a:uFillTx/>
                <a:latin typeface="Arial" panose="020B0604020202020204" pitchFamily="34" charset="0"/>
                <a:sym typeface="Arial" panose="020B0604020202020204" pitchFamily="34" charset="0"/>
              </a:rPr>
              <a:t>  </a:t>
            </a:r>
            <a:r>
              <a:rPr lang="zh-CN" altLang="en-US" sz="1500" b="1">
                <a:solidFill>
                  <a:schemeClr val="tx1">
                    <a:lumMod val="75000"/>
                    <a:lumOff val="25000"/>
                  </a:schemeClr>
                </a:solidFill>
                <a:uFillTx/>
                <a:latin typeface="Arial" panose="020B0604020202020204" pitchFamily="34" charset="0"/>
                <a:sym typeface="Arial" panose="020B0604020202020204" pitchFamily="34" charset="0"/>
              </a:rPr>
              <a:t>规范主动公开流程</a:t>
            </a:r>
            <a:endParaRPr lang="zh-CN" altLang="en-US" sz="1500" b="1">
              <a:solidFill>
                <a:schemeClr val="tx1">
                  <a:lumMod val="75000"/>
                  <a:lumOff val="25000"/>
                </a:schemeClr>
              </a:solidFill>
              <a:uFillTx/>
              <a:latin typeface="Arial" panose="020B0604020202020204" pitchFamily="34" charset="0"/>
              <a:sym typeface="Arial" panose="020B0604020202020204" pitchFamily="34" charset="0"/>
            </a:endParaRPr>
          </a:p>
        </p:txBody>
      </p:sp>
    </p:spTree>
    <p:custDataLst>
      <p:tags r:id="rId14"/>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矩形 37"/>
          <p:cNvSpPr/>
          <p:nvPr>
            <p:custDataLst>
              <p:tags r:id="rId1"/>
            </p:custDataLst>
          </p:nvPr>
        </p:nvSpPr>
        <p:spPr>
          <a:xfrm>
            <a:off x="0" y="857250"/>
            <a:ext cx="9144000" cy="6858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350">
              <a:latin typeface="Arial" panose="020B0604020202020204" pitchFamily="34" charset="0"/>
              <a:ea typeface="微软雅黑" panose="020B0503020204020204" charset="-122"/>
            </a:endParaRPr>
          </a:p>
        </p:txBody>
      </p:sp>
      <p:grpSp>
        <p:nvGrpSpPr>
          <p:cNvPr id="41" name="组合 40"/>
          <p:cNvGrpSpPr/>
          <p:nvPr>
            <p:custDataLst>
              <p:tags r:id="rId2"/>
            </p:custDataLst>
          </p:nvPr>
        </p:nvGrpSpPr>
        <p:grpSpPr>
          <a:xfrm>
            <a:off x="98281" y="5762480"/>
            <a:ext cx="8947439" cy="120139"/>
            <a:chOff x="131041" y="390273"/>
            <a:chExt cx="11929918" cy="160185"/>
          </a:xfrm>
        </p:grpSpPr>
        <p:grpSp>
          <p:nvGrpSpPr>
            <p:cNvPr id="42" name="组合 41"/>
            <p:cNvGrpSpPr/>
            <p:nvPr/>
          </p:nvGrpSpPr>
          <p:grpSpPr>
            <a:xfrm>
              <a:off x="131041" y="390663"/>
              <a:ext cx="624118" cy="159795"/>
              <a:chOff x="131041" y="6019911"/>
              <a:chExt cx="624118" cy="144389"/>
            </a:xfrm>
          </p:grpSpPr>
          <p:sp>
            <p:nvSpPr>
              <p:cNvPr id="46" name="任意多边形: 形状 45"/>
              <p:cNvSpPr/>
              <p:nvPr>
                <p:custDataLst>
                  <p:tags r:id="rId3"/>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8" name="Freeform 5"/>
              <p:cNvSpPr/>
              <p:nvPr>
                <p:custDataLst>
                  <p:tags r:id="rId4"/>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nvGrpSpPr>
            <p:cNvPr id="43" name="组合 42"/>
            <p:cNvGrpSpPr/>
            <p:nvPr/>
          </p:nvGrpSpPr>
          <p:grpSpPr>
            <a:xfrm rot="10800000">
              <a:off x="11436841" y="390273"/>
              <a:ext cx="624118" cy="159795"/>
              <a:chOff x="131041" y="6019911"/>
              <a:chExt cx="624118" cy="144389"/>
            </a:xfrm>
          </p:grpSpPr>
          <p:sp>
            <p:nvSpPr>
              <p:cNvPr id="44" name="任意多边形: 形状 43"/>
              <p:cNvSpPr/>
              <p:nvPr>
                <p:custDataLst>
                  <p:tags r:id="rId5"/>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5" name="Freeform 5"/>
              <p:cNvSpPr/>
              <p:nvPr>
                <p:custDataLst>
                  <p:tags r:id="rId6"/>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sp>
        <p:nvSpPr>
          <p:cNvPr id="11" name="Title 6"/>
          <p:cNvSpPr txBox="1"/>
          <p:nvPr>
            <p:custDataLst>
              <p:tags r:id="rId7"/>
            </p:custDataLst>
          </p:nvPr>
        </p:nvSpPr>
        <p:spPr>
          <a:xfrm>
            <a:off x="456299" y="972000"/>
            <a:ext cx="8230987" cy="456300"/>
          </a:xfrm>
          <a:prstGeom prst="rect">
            <a:avLst/>
          </a:prstGeom>
          <a:noFill/>
          <a:ln w="3175">
            <a:noFill/>
            <a:prstDash val="dash"/>
          </a:ln>
        </p:spPr>
        <p:txBody>
          <a:bodyPr wrap="square" lIns="54000" tIns="27000" rIns="54000" bIns="27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defRPr/>
            </a:pPr>
            <a:r>
              <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rPr>
              <a:t>主要任务</a:t>
            </a:r>
            <a:endPar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endParaRPr>
          </a:p>
        </p:txBody>
      </p:sp>
      <p:sp>
        <p:nvSpPr>
          <p:cNvPr id="6" name="矩形 5"/>
          <p:cNvSpPr/>
          <p:nvPr>
            <p:custDataLst>
              <p:tags r:id="rId8"/>
            </p:custDataLst>
          </p:nvPr>
        </p:nvSpPr>
        <p:spPr>
          <a:xfrm>
            <a:off x="782602" y="1769712"/>
            <a:ext cx="7677714" cy="4395680"/>
          </a:xfrm>
          <a:prstGeom prst="rect">
            <a:avLst/>
          </a:prstGeom>
          <a:solidFill>
            <a:schemeClr val="bg1">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7" name="矩形 6"/>
          <p:cNvSpPr/>
          <p:nvPr>
            <p:custDataLst>
              <p:tags r:id="rId9"/>
            </p:custDataLst>
          </p:nvPr>
        </p:nvSpPr>
        <p:spPr>
          <a:xfrm>
            <a:off x="672336" y="1769436"/>
            <a:ext cx="7677714" cy="4395680"/>
          </a:xfrm>
          <a:prstGeom prst="rect">
            <a:avLst/>
          </a:prstGeom>
          <a:solidFill>
            <a:schemeClr val="bg2"/>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8" name="矩形 7"/>
          <p:cNvSpPr/>
          <p:nvPr>
            <p:custDataLst>
              <p:tags r:id="rId10"/>
            </p:custDataLst>
          </p:nvPr>
        </p:nvSpPr>
        <p:spPr>
          <a:xfrm>
            <a:off x="3620135" y="1519555"/>
            <a:ext cx="1071245" cy="881380"/>
          </a:xfrm>
          <a:prstGeom prst="rect">
            <a:avLst/>
          </a:prstGeom>
          <a:solidFill>
            <a:schemeClr val="accent1"/>
          </a:solidFill>
          <a:ln w="444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9" name="文本框 8"/>
          <p:cNvSpPr txBox="1"/>
          <p:nvPr>
            <p:custDataLst>
              <p:tags r:id="rId11"/>
            </p:custDataLst>
          </p:nvPr>
        </p:nvSpPr>
        <p:spPr>
          <a:xfrm>
            <a:off x="3686810" y="1560830"/>
            <a:ext cx="937895" cy="840105"/>
          </a:xfrm>
          <a:prstGeom prst="rect">
            <a:avLst/>
          </a:prstGeom>
          <a:noFill/>
        </p:spPr>
        <p:txBody>
          <a:bodyPr wrap="square" lIns="68580" tIns="34290" rIns="68580" bIns="34290" rtlCol="0">
            <a:normAutofit/>
          </a:bodyPr>
          <a:lstStyle/>
          <a:p>
            <a:pPr algn="ctr">
              <a:lnSpc>
                <a:spcPct val="120000"/>
              </a:lnSpc>
            </a:pPr>
            <a:r>
              <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rPr>
              <a:t>5</a:t>
            </a:r>
            <a:endPar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12"/>
            </p:custDataLst>
          </p:nvPr>
        </p:nvSpPr>
        <p:spPr>
          <a:xfrm>
            <a:off x="846455" y="3130550"/>
            <a:ext cx="6594475" cy="2752090"/>
          </a:xfrm>
          <a:prstGeom prst="rect">
            <a:avLst/>
          </a:prstGeom>
          <a:noFill/>
        </p:spPr>
        <p:txBody>
          <a:bodyPr wrap="square" lIns="68580" tIns="34290" rIns="68580" bIns="34290" rtlCol="0">
            <a:normAutofit/>
          </a:bodyPr>
          <a:lstStyle>
            <a:defPPr>
              <a:defRPr lang="zh-CN"/>
            </a:defPPr>
            <a:lvl1pPr fontAlgn="auto">
              <a:lnSpc>
                <a:spcPct val="130000"/>
              </a:lnSpc>
              <a:spcAft>
                <a:spcPts val="1000"/>
              </a:spcAft>
              <a:defRPr sz="1600" spc="150"/>
            </a:lvl1pPr>
          </a:lstStyle>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en-US" altLang="zh-CN" sz="1200" b="1">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b="1">
                <a:sym typeface="+mn-ea"/>
              </a:rPr>
              <a:t>●加强内部流程机制建设</a:t>
            </a:r>
            <a:endParaRPr lang="zh-CN" altLang="en-US" sz="1200">
              <a:sym typeface="+mn-ea"/>
            </a:endParaRPr>
          </a:p>
          <a:p>
            <a:pPr lvl="0" algn="l">
              <a:lnSpc>
                <a:spcPct val="120000"/>
              </a:lnSpc>
              <a:spcAft>
                <a:spcPts val="0"/>
              </a:spcAft>
            </a:pPr>
            <a:r>
              <a:rPr lang="zh-CN" altLang="en-US" sz="1200">
                <a:sym typeface="+mn-ea"/>
              </a:rPr>
              <a:t>      按照登记、受理、补正、征求意见、提出办理意见、作出决定、报批、送达等流程顺序，规范依申请公开流程。</a:t>
            </a:r>
            <a:endParaRPr lang="zh-CN" altLang="en-US" sz="1200">
              <a:sym typeface="+mn-ea"/>
            </a:endParaRPr>
          </a:p>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b="1">
                <a:sym typeface="+mn-ea"/>
              </a:rPr>
              <a:t>●依法依规办事切实保障申请人全力</a:t>
            </a:r>
            <a:endParaRPr lang="zh-CN" altLang="en-US" sz="1200" b="1">
              <a:sym typeface="+mn-ea"/>
            </a:endParaRPr>
          </a:p>
          <a:p>
            <a:pPr lvl="0" algn="l">
              <a:lnSpc>
                <a:spcPct val="120000"/>
              </a:lnSpc>
              <a:spcAft>
                <a:spcPts val="0"/>
              </a:spcAft>
            </a:pPr>
            <a:r>
              <a:rPr lang="zh-CN" altLang="en-US" sz="1200">
                <a:sym typeface="+mn-ea"/>
              </a:rPr>
              <a:t>      确保程序合法、处置合理、答复规范、措辞得当，最大限度为申请人提供相关政府信息，切实保障申请人权利，维护政府公信力。</a:t>
            </a:r>
            <a:endParaRPr lang="zh-CN" altLang="en-US" sz="1200">
              <a:sym typeface="+mn-ea"/>
            </a:endParaRPr>
          </a:p>
        </p:txBody>
      </p:sp>
      <p:sp>
        <p:nvSpPr>
          <p:cNvPr id="12" name="文本框 11"/>
          <p:cNvSpPr txBox="1"/>
          <p:nvPr>
            <p:custDataLst>
              <p:tags r:id="rId13"/>
            </p:custDataLst>
          </p:nvPr>
        </p:nvSpPr>
        <p:spPr>
          <a:xfrm>
            <a:off x="846455" y="2593975"/>
            <a:ext cx="6594475" cy="448310"/>
          </a:xfrm>
          <a:prstGeom prst="rect">
            <a:avLst/>
          </a:prstGeom>
          <a:noFill/>
        </p:spPr>
        <p:txBody>
          <a:bodyPr wrap="square" lIns="68580" tIns="34290" rIns="68580" bIns="34290" rtlCol="0">
            <a:normAutofit/>
          </a:bodyPr>
          <a:lstStyle>
            <a:defPPr>
              <a:defRPr lang="zh-CN"/>
            </a:defPPr>
            <a:lvl1pPr>
              <a:defRPr sz="2400" spc="200">
                <a:latin typeface="微软雅黑" panose="020B0503020204020204" charset="-122"/>
                <a:ea typeface="微软雅黑" panose="020B0503020204020204" charset="-122"/>
              </a:defRPr>
            </a:lvl1pPr>
          </a:lstStyle>
          <a:p>
            <a:pPr>
              <a:lnSpc>
                <a:spcPct val="120000"/>
              </a:lnSpc>
            </a:pPr>
            <a:r>
              <a:rPr lang="en-US" altLang="zh-CN" sz="1500" b="1">
                <a:solidFill>
                  <a:schemeClr val="tx1">
                    <a:lumMod val="75000"/>
                    <a:lumOff val="25000"/>
                  </a:schemeClr>
                </a:solidFill>
                <a:uFillTx/>
                <a:latin typeface="Arial" panose="020B0604020202020204" pitchFamily="34" charset="0"/>
                <a:sym typeface="Arial" panose="020B0604020202020204" pitchFamily="34" charset="0"/>
              </a:rPr>
              <a:t> </a:t>
            </a:r>
            <a:r>
              <a:rPr lang="zh-CN" altLang="en-US" sz="1500" b="1">
                <a:solidFill>
                  <a:schemeClr val="tx1">
                    <a:lumMod val="75000"/>
                    <a:lumOff val="25000"/>
                  </a:schemeClr>
                </a:solidFill>
                <a:uFillTx/>
                <a:latin typeface="Arial" panose="020B0604020202020204" pitchFamily="34" charset="0"/>
                <a:sym typeface="Arial" panose="020B0604020202020204" pitchFamily="34" charset="0"/>
              </a:rPr>
              <a:t>完善依申请公开机制建设</a:t>
            </a:r>
            <a:endParaRPr lang="zh-CN" altLang="en-US" sz="1500" b="1">
              <a:solidFill>
                <a:schemeClr val="tx1">
                  <a:lumMod val="75000"/>
                  <a:lumOff val="25000"/>
                </a:schemeClr>
              </a:solidFill>
              <a:uFillTx/>
              <a:latin typeface="Arial" panose="020B0604020202020204" pitchFamily="34" charset="0"/>
              <a:sym typeface="Arial" panose="020B0604020202020204" pitchFamily="34" charset="0"/>
            </a:endParaRPr>
          </a:p>
        </p:txBody>
      </p:sp>
    </p:spTree>
    <p:custDataLst>
      <p:tags r:id="rId14"/>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矩形 37"/>
          <p:cNvSpPr/>
          <p:nvPr>
            <p:custDataLst>
              <p:tags r:id="rId1"/>
            </p:custDataLst>
          </p:nvPr>
        </p:nvSpPr>
        <p:spPr>
          <a:xfrm>
            <a:off x="0" y="857250"/>
            <a:ext cx="9144000" cy="6858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350">
              <a:latin typeface="Arial" panose="020B0604020202020204" pitchFamily="34" charset="0"/>
              <a:ea typeface="微软雅黑" panose="020B0503020204020204" charset="-122"/>
            </a:endParaRPr>
          </a:p>
        </p:txBody>
      </p:sp>
      <p:grpSp>
        <p:nvGrpSpPr>
          <p:cNvPr id="41" name="组合 40"/>
          <p:cNvGrpSpPr/>
          <p:nvPr>
            <p:custDataLst>
              <p:tags r:id="rId2"/>
            </p:custDataLst>
          </p:nvPr>
        </p:nvGrpSpPr>
        <p:grpSpPr>
          <a:xfrm>
            <a:off x="98281" y="5762480"/>
            <a:ext cx="8947439" cy="120139"/>
            <a:chOff x="131041" y="390273"/>
            <a:chExt cx="11929918" cy="160185"/>
          </a:xfrm>
        </p:grpSpPr>
        <p:grpSp>
          <p:nvGrpSpPr>
            <p:cNvPr id="42" name="组合 41"/>
            <p:cNvGrpSpPr/>
            <p:nvPr/>
          </p:nvGrpSpPr>
          <p:grpSpPr>
            <a:xfrm>
              <a:off x="131041" y="390663"/>
              <a:ext cx="624118" cy="159795"/>
              <a:chOff x="131041" y="6019911"/>
              <a:chExt cx="624118" cy="144389"/>
            </a:xfrm>
          </p:grpSpPr>
          <p:sp>
            <p:nvSpPr>
              <p:cNvPr id="46" name="任意多边形: 形状 45"/>
              <p:cNvSpPr/>
              <p:nvPr>
                <p:custDataLst>
                  <p:tags r:id="rId3"/>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8" name="Freeform 5"/>
              <p:cNvSpPr/>
              <p:nvPr>
                <p:custDataLst>
                  <p:tags r:id="rId4"/>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nvGrpSpPr>
            <p:cNvPr id="43" name="组合 42"/>
            <p:cNvGrpSpPr/>
            <p:nvPr/>
          </p:nvGrpSpPr>
          <p:grpSpPr>
            <a:xfrm rot="10800000">
              <a:off x="11436841" y="390273"/>
              <a:ext cx="624118" cy="159795"/>
              <a:chOff x="131041" y="6019911"/>
              <a:chExt cx="624118" cy="144389"/>
            </a:xfrm>
          </p:grpSpPr>
          <p:sp>
            <p:nvSpPr>
              <p:cNvPr id="44" name="任意多边形: 形状 43"/>
              <p:cNvSpPr/>
              <p:nvPr>
                <p:custDataLst>
                  <p:tags r:id="rId5"/>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5" name="Freeform 5"/>
              <p:cNvSpPr/>
              <p:nvPr>
                <p:custDataLst>
                  <p:tags r:id="rId6"/>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sp>
        <p:nvSpPr>
          <p:cNvPr id="11" name="Title 6"/>
          <p:cNvSpPr txBox="1"/>
          <p:nvPr>
            <p:custDataLst>
              <p:tags r:id="rId7"/>
            </p:custDataLst>
          </p:nvPr>
        </p:nvSpPr>
        <p:spPr>
          <a:xfrm>
            <a:off x="456299" y="972000"/>
            <a:ext cx="8230987" cy="456300"/>
          </a:xfrm>
          <a:prstGeom prst="rect">
            <a:avLst/>
          </a:prstGeom>
          <a:noFill/>
          <a:ln w="3175">
            <a:noFill/>
            <a:prstDash val="dash"/>
          </a:ln>
        </p:spPr>
        <p:txBody>
          <a:bodyPr wrap="square" lIns="54000" tIns="27000" rIns="54000" bIns="27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defRPr/>
            </a:pPr>
            <a:r>
              <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rPr>
              <a:t>主要任务</a:t>
            </a:r>
            <a:endPar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endParaRPr>
          </a:p>
        </p:txBody>
      </p:sp>
      <p:sp>
        <p:nvSpPr>
          <p:cNvPr id="6" name="矩形 5"/>
          <p:cNvSpPr/>
          <p:nvPr>
            <p:custDataLst>
              <p:tags r:id="rId8"/>
            </p:custDataLst>
          </p:nvPr>
        </p:nvSpPr>
        <p:spPr>
          <a:xfrm>
            <a:off x="782602" y="1769712"/>
            <a:ext cx="7677714" cy="4395680"/>
          </a:xfrm>
          <a:prstGeom prst="rect">
            <a:avLst/>
          </a:prstGeom>
          <a:solidFill>
            <a:schemeClr val="bg1">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7" name="矩形 6"/>
          <p:cNvSpPr/>
          <p:nvPr>
            <p:custDataLst>
              <p:tags r:id="rId9"/>
            </p:custDataLst>
          </p:nvPr>
        </p:nvSpPr>
        <p:spPr>
          <a:xfrm>
            <a:off x="672336" y="1769436"/>
            <a:ext cx="7677714" cy="4395680"/>
          </a:xfrm>
          <a:prstGeom prst="rect">
            <a:avLst/>
          </a:prstGeom>
          <a:solidFill>
            <a:schemeClr val="bg2"/>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8" name="矩形 7"/>
          <p:cNvSpPr/>
          <p:nvPr>
            <p:custDataLst>
              <p:tags r:id="rId10"/>
            </p:custDataLst>
          </p:nvPr>
        </p:nvSpPr>
        <p:spPr>
          <a:xfrm>
            <a:off x="3620135" y="1519555"/>
            <a:ext cx="1071245" cy="881380"/>
          </a:xfrm>
          <a:prstGeom prst="rect">
            <a:avLst/>
          </a:prstGeom>
          <a:solidFill>
            <a:schemeClr val="accent1"/>
          </a:solidFill>
          <a:ln w="444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9" name="文本框 8"/>
          <p:cNvSpPr txBox="1"/>
          <p:nvPr>
            <p:custDataLst>
              <p:tags r:id="rId11"/>
            </p:custDataLst>
          </p:nvPr>
        </p:nvSpPr>
        <p:spPr>
          <a:xfrm>
            <a:off x="3686810" y="1560830"/>
            <a:ext cx="937895" cy="840105"/>
          </a:xfrm>
          <a:prstGeom prst="rect">
            <a:avLst/>
          </a:prstGeom>
          <a:noFill/>
        </p:spPr>
        <p:txBody>
          <a:bodyPr wrap="square" lIns="68580" tIns="34290" rIns="68580" bIns="34290" rtlCol="0">
            <a:normAutofit/>
          </a:bodyPr>
          <a:lstStyle/>
          <a:p>
            <a:pPr algn="ctr">
              <a:lnSpc>
                <a:spcPct val="120000"/>
              </a:lnSpc>
            </a:pPr>
            <a:r>
              <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rPr>
              <a:t>6</a:t>
            </a:r>
            <a:endPar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12"/>
            </p:custDataLst>
          </p:nvPr>
        </p:nvSpPr>
        <p:spPr>
          <a:xfrm>
            <a:off x="846455" y="3130550"/>
            <a:ext cx="6594475" cy="2752090"/>
          </a:xfrm>
          <a:prstGeom prst="rect">
            <a:avLst/>
          </a:prstGeom>
          <a:noFill/>
        </p:spPr>
        <p:txBody>
          <a:bodyPr wrap="square" lIns="68580" tIns="34290" rIns="68580" bIns="34290" rtlCol="0">
            <a:normAutofit/>
          </a:bodyPr>
          <a:lstStyle>
            <a:defPPr>
              <a:defRPr lang="zh-CN"/>
            </a:defPPr>
            <a:lvl1pPr fontAlgn="auto">
              <a:lnSpc>
                <a:spcPct val="130000"/>
              </a:lnSpc>
              <a:spcAft>
                <a:spcPts val="1000"/>
              </a:spcAft>
              <a:defRPr sz="1600" spc="150"/>
            </a:lvl1pPr>
          </a:lstStyle>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en-US" altLang="zh-CN" sz="1200" b="1">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b="1">
                <a:sym typeface="+mn-ea"/>
              </a:rPr>
              <a:t>●明确解读主体</a:t>
            </a:r>
            <a:endParaRPr lang="zh-CN" altLang="en-US" sz="1200" b="1">
              <a:sym typeface="+mn-ea"/>
            </a:endParaRPr>
          </a:p>
          <a:p>
            <a:pPr lvl="0" algn="l">
              <a:lnSpc>
                <a:spcPct val="120000"/>
              </a:lnSpc>
              <a:spcAft>
                <a:spcPts val="0"/>
              </a:spcAft>
            </a:pPr>
            <a:r>
              <a:rPr lang="zh-CN" altLang="en-US" sz="1200">
                <a:sym typeface="+mn-ea"/>
              </a:rPr>
              <a:t>      按照“谁起草、谁解读”的原则，起草部门要做好政策性文件解读工作；联合发文的，由牵头部门组织做好解读工作，其他联合发文部门配合。</a:t>
            </a:r>
            <a:endParaRPr lang="zh-CN" altLang="en-US" sz="1200">
              <a:sym typeface="+mn-ea"/>
            </a:endParaRPr>
          </a:p>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200" b="1">
                <a:sym typeface="+mn-ea"/>
              </a:rPr>
              <a:t>●优化解读内容和形式</a:t>
            </a:r>
            <a:endParaRPr lang="zh-CN" altLang="en-US" sz="1200" b="1">
              <a:sym typeface="+mn-ea"/>
            </a:endParaRPr>
          </a:p>
          <a:p>
            <a:pPr lvl="0" algn="l">
              <a:lnSpc>
                <a:spcPct val="120000"/>
              </a:lnSpc>
              <a:spcAft>
                <a:spcPts val="0"/>
              </a:spcAft>
            </a:pPr>
            <a:r>
              <a:rPr lang="zh-CN" altLang="en-US" sz="1200">
                <a:sym typeface="+mn-ea"/>
              </a:rPr>
              <a:t>     内容主要包括文件出台的背景依据、目标任务、主要内容、具体举措、适用对象，以及注意事项、关键词解释、新旧政策差异、解读机关等。鼓励采用图片、图表、图解、动漫、音频、视频等多样化方式解读，</a:t>
            </a:r>
            <a:r>
              <a:rPr lang="zh-CN" altLang="en-US" sz="1200">
                <a:solidFill>
                  <a:srgbClr val="FF0000"/>
                </a:solidFill>
                <a:sym typeface="+mn-ea"/>
              </a:rPr>
              <a:t>多样化方式解读量2020年不得少于70％，自2021年起不得少于90％。</a:t>
            </a:r>
            <a:endParaRPr lang="zh-CN" altLang="en-US" sz="1200">
              <a:solidFill>
                <a:srgbClr val="FF0000"/>
              </a:solidFill>
              <a:sym typeface="+mn-ea"/>
            </a:endParaRPr>
          </a:p>
          <a:p>
            <a:pPr lvl="0" algn="l">
              <a:lnSpc>
                <a:spcPct val="120000"/>
              </a:lnSpc>
              <a:spcAft>
                <a:spcPts val="0"/>
              </a:spcAft>
            </a:pPr>
            <a:r>
              <a:rPr lang="zh-CN" altLang="en-US" sz="1200" b="1">
                <a:sym typeface="+mn-ea"/>
              </a:rPr>
              <a:t>      ●拓宽解读发布渠道</a:t>
            </a:r>
            <a:endParaRPr lang="zh-CN" altLang="en-US" sz="1200" b="1">
              <a:sym typeface="+mn-ea"/>
            </a:endParaRPr>
          </a:p>
          <a:p>
            <a:pPr lvl="0" algn="l">
              <a:lnSpc>
                <a:spcPct val="120000"/>
              </a:lnSpc>
              <a:spcAft>
                <a:spcPts val="0"/>
              </a:spcAft>
            </a:pPr>
            <a:r>
              <a:rPr lang="zh-CN" altLang="en-US" sz="1200">
                <a:sym typeface="+mn-ea"/>
              </a:rPr>
              <a:t>      统筹运用政府网站、政务微信微博、新闻发布会、广播电视、报刊杂志、新闻网站、新兴媒体等渠道发布政策文件解读信息，扩大解读信息的受众面。</a:t>
            </a:r>
            <a:r>
              <a:rPr lang="zh-CN" altLang="en-US" sz="1200">
                <a:solidFill>
                  <a:srgbClr val="FF0000"/>
                </a:solidFill>
                <a:sym typeface="+mn-ea"/>
              </a:rPr>
              <a:t>2020年起，在政府网站做好政策解读的同时，在其他渠道发布的政策解读量不得少于50％。</a:t>
            </a:r>
            <a:endParaRPr lang="zh-CN" altLang="en-US" sz="1200">
              <a:solidFill>
                <a:srgbClr val="FF0000"/>
              </a:solidFill>
              <a:sym typeface="+mn-ea"/>
            </a:endParaRPr>
          </a:p>
        </p:txBody>
      </p:sp>
      <p:sp>
        <p:nvSpPr>
          <p:cNvPr id="12" name="文本框 11"/>
          <p:cNvSpPr txBox="1"/>
          <p:nvPr>
            <p:custDataLst>
              <p:tags r:id="rId13"/>
            </p:custDataLst>
          </p:nvPr>
        </p:nvSpPr>
        <p:spPr>
          <a:xfrm>
            <a:off x="846455" y="2593975"/>
            <a:ext cx="6594475" cy="448310"/>
          </a:xfrm>
          <a:prstGeom prst="rect">
            <a:avLst/>
          </a:prstGeom>
          <a:noFill/>
        </p:spPr>
        <p:txBody>
          <a:bodyPr wrap="square" lIns="68580" tIns="34290" rIns="68580" bIns="34290" rtlCol="0">
            <a:normAutofit/>
          </a:bodyPr>
          <a:lstStyle>
            <a:defPPr>
              <a:defRPr lang="zh-CN"/>
            </a:defPPr>
            <a:lvl1pPr>
              <a:defRPr sz="2400" spc="200">
                <a:latin typeface="微软雅黑" panose="020B0503020204020204" charset="-122"/>
                <a:ea typeface="微软雅黑" panose="020B0503020204020204" charset="-122"/>
              </a:defRPr>
            </a:lvl1pPr>
          </a:lstStyle>
          <a:p>
            <a:pPr>
              <a:lnSpc>
                <a:spcPct val="120000"/>
              </a:lnSpc>
            </a:pPr>
            <a:r>
              <a:rPr lang="en-US" altLang="zh-CN" sz="1500" b="1">
                <a:solidFill>
                  <a:schemeClr val="tx1">
                    <a:lumMod val="75000"/>
                    <a:lumOff val="25000"/>
                  </a:schemeClr>
                </a:solidFill>
                <a:uFillTx/>
                <a:latin typeface="Arial" panose="020B0604020202020204" pitchFamily="34" charset="0"/>
                <a:sym typeface="Arial" panose="020B0604020202020204" pitchFamily="34" charset="0"/>
              </a:rPr>
              <a:t> </a:t>
            </a:r>
            <a:r>
              <a:rPr lang="zh-CN" altLang="en-US" sz="1500" b="1">
                <a:solidFill>
                  <a:schemeClr val="tx1">
                    <a:lumMod val="75000"/>
                    <a:lumOff val="25000"/>
                  </a:schemeClr>
                </a:solidFill>
                <a:uFillTx/>
                <a:latin typeface="Arial" panose="020B0604020202020204" pitchFamily="34" charset="0"/>
                <a:sym typeface="Arial" panose="020B0604020202020204" pitchFamily="34" charset="0"/>
              </a:rPr>
              <a:t>加强政策性文件的解读工作</a:t>
            </a:r>
            <a:endParaRPr lang="zh-CN" altLang="en-US" sz="1500" b="1">
              <a:solidFill>
                <a:schemeClr val="tx1">
                  <a:lumMod val="75000"/>
                  <a:lumOff val="25000"/>
                </a:schemeClr>
              </a:solidFill>
              <a:uFillTx/>
              <a:latin typeface="Arial" panose="020B0604020202020204" pitchFamily="34" charset="0"/>
              <a:sym typeface="Arial" panose="020B0604020202020204" pitchFamily="34" charset="0"/>
            </a:endParaRPr>
          </a:p>
        </p:txBody>
      </p:sp>
    </p:spTree>
    <p:custDataLst>
      <p:tags r:id="rId1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矩形 37"/>
          <p:cNvSpPr/>
          <p:nvPr>
            <p:custDataLst>
              <p:tags r:id="rId1"/>
            </p:custDataLst>
          </p:nvPr>
        </p:nvSpPr>
        <p:spPr>
          <a:xfrm>
            <a:off x="0" y="857250"/>
            <a:ext cx="9144000" cy="6858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1350">
              <a:latin typeface="Arial" panose="020B0604020202020204" pitchFamily="34" charset="0"/>
              <a:ea typeface="微软雅黑" panose="020B0503020204020204" charset="-122"/>
            </a:endParaRPr>
          </a:p>
        </p:txBody>
      </p:sp>
      <p:grpSp>
        <p:nvGrpSpPr>
          <p:cNvPr id="41" name="组合 40"/>
          <p:cNvGrpSpPr/>
          <p:nvPr>
            <p:custDataLst>
              <p:tags r:id="rId2"/>
            </p:custDataLst>
          </p:nvPr>
        </p:nvGrpSpPr>
        <p:grpSpPr>
          <a:xfrm>
            <a:off x="98281" y="5762480"/>
            <a:ext cx="8947439" cy="120139"/>
            <a:chOff x="131041" y="390273"/>
            <a:chExt cx="11929918" cy="160185"/>
          </a:xfrm>
        </p:grpSpPr>
        <p:grpSp>
          <p:nvGrpSpPr>
            <p:cNvPr id="42" name="组合 41"/>
            <p:cNvGrpSpPr/>
            <p:nvPr/>
          </p:nvGrpSpPr>
          <p:grpSpPr>
            <a:xfrm>
              <a:off x="131041" y="390663"/>
              <a:ext cx="624118" cy="159795"/>
              <a:chOff x="131041" y="6019911"/>
              <a:chExt cx="624118" cy="144389"/>
            </a:xfrm>
          </p:grpSpPr>
          <p:sp>
            <p:nvSpPr>
              <p:cNvPr id="46" name="任意多边形: 形状 45"/>
              <p:cNvSpPr/>
              <p:nvPr>
                <p:custDataLst>
                  <p:tags r:id="rId3"/>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8" name="Freeform 5"/>
              <p:cNvSpPr/>
              <p:nvPr>
                <p:custDataLst>
                  <p:tags r:id="rId4"/>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nvGrpSpPr>
            <p:cNvPr id="43" name="组合 42"/>
            <p:cNvGrpSpPr/>
            <p:nvPr/>
          </p:nvGrpSpPr>
          <p:grpSpPr>
            <a:xfrm rot="10800000">
              <a:off x="11436841" y="390273"/>
              <a:ext cx="624118" cy="159795"/>
              <a:chOff x="131041" y="6019911"/>
              <a:chExt cx="624118" cy="144389"/>
            </a:xfrm>
          </p:grpSpPr>
          <p:sp>
            <p:nvSpPr>
              <p:cNvPr id="44" name="任意多边形: 形状 43"/>
              <p:cNvSpPr/>
              <p:nvPr>
                <p:custDataLst>
                  <p:tags r:id="rId5"/>
                </p:custDataLst>
              </p:nvPr>
            </p:nvSpPr>
            <p:spPr bwMode="auto">
              <a:xfrm>
                <a:off x="131041" y="6022293"/>
                <a:ext cx="368896" cy="142007"/>
              </a:xfrm>
              <a:custGeom>
                <a:avLst/>
                <a:gdLst>
                  <a:gd name="connsiteX0" fmla="*/ 0 w 5620926"/>
                  <a:gd name="connsiteY0" fmla="*/ 0 h 1360210"/>
                  <a:gd name="connsiteX1" fmla="*/ 2774969 w 5620926"/>
                  <a:gd name="connsiteY1" fmla="*/ 0 h 1360210"/>
                  <a:gd name="connsiteX2" fmla="*/ 2957526 w 5620926"/>
                  <a:gd name="connsiteY2" fmla="*/ 0 h 1360210"/>
                  <a:gd name="connsiteX3" fmla="*/ 2957526 w 5620926"/>
                  <a:gd name="connsiteY3" fmla="*/ 3811 h 1360210"/>
                  <a:gd name="connsiteX4" fmla="*/ 3200267 w 5620926"/>
                  <a:gd name="connsiteY4" fmla="*/ 3811 h 1360210"/>
                  <a:gd name="connsiteX5" fmla="*/ 4750630 w 5620926"/>
                  <a:gd name="connsiteY5" fmla="*/ 682011 h 1360210"/>
                  <a:gd name="connsiteX6" fmla="*/ 5620926 w 5620926"/>
                  <a:gd name="connsiteY6" fmla="*/ 1360210 h 1360210"/>
                  <a:gd name="connsiteX7" fmla="*/ 2845957 w 5620926"/>
                  <a:gd name="connsiteY7" fmla="*/ 1360210 h 1360210"/>
                  <a:gd name="connsiteX8" fmla="*/ 2663400 w 5620926"/>
                  <a:gd name="connsiteY8" fmla="*/ 1360210 h 1360210"/>
                  <a:gd name="connsiteX9" fmla="*/ 2663400 w 5620926"/>
                  <a:gd name="connsiteY9" fmla="*/ 1356399 h 1360210"/>
                  <a:gd name="connsiteX10" fmla="*/ 2420659 w 5620926"/>
                  <a:gd name="connsiteY10" fmla="*/ 1356399 h 1360210"/>
                  <a:gd name="connsiteX11" fmla="*/ 870296 w 5620926"/>
                  <a:gd name="connsiteY11" fmla="*/ 678199 h 1360210"/>
                  <a:gd name="connsiteX12" fmla="*/ 0 w 5620926"/>
                  <a:gd name="connsiteY12" fmla="*/ 0 h 136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20926" h="1360210">
                    <a:moveTo>
                      <a:pt x="0" y="0"/>
                    </a:moveTo>
                    <a:cubicBezTo>
                      <a:pt x="0" y="0"/>
                      <a:pt x="0" y="0"/>
                      <a:pt x="2774969" y="0"/>
                    </a:cubicBezTo>
                    <a:lnTo>
                      <a:pt x="2957526" y="0"/>
                    </a:lnTo>
                    <a:lnTo>
                      <a:pt x="2957526" y="3811"/>
                    </a:lnTo>
                    <a:lnTo>
                      <a:pt x="3200267" y="3811"/>
                    </a:lnTo>
                    <a:cubicBezTo>
                      <a:pt x="4027762" y="108884"/>
                      <a:pt x="4332127" y="213958"/>
                      <a:pt x="4750630" y="682011"/>
                    </a:cubicBezTo>
                    <a:cubicBezTo>
                      <a:pt x="5166755" y="1150064"/>
                      <a:pt x="5620926" y="1360210"/>
                      <a:pt x="5620926" y="1360210"/>
                    </a:cubicBezTo>
                    <a:cubicBezTo>
                      <a:pt x="5620926" y="1360210"/>
                      <a:pt x="5620926" y="1360210"/>
                      <a:pt x="2845957" y="1360210"/>
                    </a:cubicBezTo>
                    <a:lnTo>
                      <a:pt x="2663400" y="1360210"/>
                    </a:lnTo>
                    <a:lnTo>
                      <a:pt x="2663400" y="1356399"/>
                    </a:lnTo>
                    <a:lnTo>
                      <a:pt x="2420659" y="1356399"/>
                    </a:lnTo>
                    <a:cubicBezTo>
                      <a:pt x="1593164" y="1251326"/>
                      <a:pt x="1288799" y="1146252"/>
                      <a:pt x="870296" y="678199"/>
                    </a:cubicBezTo>
                    <a:cubicBezTo>
                      <a:pt x="454171" y="210146"/>
                      <a:pt x="0" y="0"/>
                      <a:pt x="0" y="0"/>
                    </a:cubicBezTo>
                    <a:close/>
                  </a:path>
                </a:pathLst>
              </a:custGeom>
              <a:solidFill>
                <a:schemeClr val="accent1">
                  <a:lumMod val="75000"/>
                </a:schemeClr>
              </a:solidFill>
              <a:ln>
                <a:noFill/>
              </a:ln>
            </p:spPr>
            <p:txBody>
              <a:bodyPr vert="horz" wrap="square" lIns="68580" tIns="34290" rIns="68580" bIns="34290" numCol="1" anchor="t" anchorCtr="0" compatLnSpc="1">
                <a:noAutofit/>
              </a:bodyPr>
              <a:lstStyle/>
              <a:p>
                <a:endParaRPr lang="zh-CN" altLang="en-US" sz="1350"/>
              </a:p>
            </p:txBody>
          </p:sp>
          <p:sp>
            <p:nvSpPr>
              <p:cNvPr id="45" name="Freeform 5"/>
              <p:cNvSpPr/>
              <p:nvPr>
                <p:custDataLst>
                  <p:tags r:id="rId6"/>
                </p:custDataLst>
              </p:nvPr>
            </p:nvSpPr>
            <p:spPr bwMode="auto">
              <a:xfrm>
                <a:off x="277969" y="6019911"/>
                <a:ext cx="477190" cy="144000"/>
              </a:xfrm>
              <a:custGeom>
                <a:avLst/>
                <a:gdLst>
                  <a:gd name="T0" fmla="*/ 3070 w 3070"/>
                  <a:gd name="T1" fmla="*/ 568 h 568"/>
                  <a:gd name="T2" fmla="*/ 2703 w 3070"/>
                  <a:gd name="T3" fmla="*/ 284 h 568"/>
                  <a:gd name="T4" fmla="*/ 2052 w 3070"/>
                  <a:gd name="T5" fmla="*/ 0 h 568"/>
                  <a:gd name="T6" fmla="*/ 1328 w 3070"/>
                  <a:gd name="T7" fmla="*/ 0 h 568"/>
                  <a:gd name="T8" fmla="*/ 1328 w 3070"/>
                  <a:gd name="T9" fmla="*/ 0 h 568"/>
                  <a:gd name="T10" fmla="*/ 0 w 3070"/>
                  <a:gd name="T11" fmla="*/ 0 h 568"/>
                  <a:gd name="T12" fmla="*/ 367 w 3070"/>
                  <a:gd name="T13" fmla="*/ 284 h 568"/>
                  <a:gd name="T14" fmla="*/ 1019 w 3070"/>
                  <a:gd name="T15" fmla="*/ 568 h 568"/>
                  <a:gd name="T16" fmla="*/ 1743 w 3070"/>
                  <a:gd name="T17" fmla="*/ 568 h 568"/>
                  <a:gd name="T18" fmla="*/ 1743 w 3070"/>
                  <a:gd name="T19" fmla="*/ 568 h 568"/>
                  <a:gd name="T20" fmla="*/ 3070 w 3070"/>
                  <a:gd name="T21"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0" h="568">
                    <a:moveTo>
                      <a:pt x="3070" y="568"/>
                    </a:moveTo>
                    <a:cubicBezTo>
                      <a:pt x="3070" y="568"/>
                      <a:pt x="2879" y="480"/>
                      <a:pt x="2703" y="284"/>
                    </a:cubicBezTo>
                    <a:cubicBezTo>
                      <a:pt x="2528" y="88"/>
                      <a:pt x="2400" y="44"/>
                      <a:pt x="2052" y="0"/>
                    </a:cubicBezTo>
                    <a:cubicBezTo>
                      <a:pt x="1328" y="0"/>
                      <a:pt x="1328" y="0"/>
                      <a:pt x="1328" y="0"/>
                    </a:cubicBezTo>
                    <a:cubicBezTo>
                      <a:pt x="1328" y="0"/>
                      <a:pt x="1328" y="0"/>
                      <a:pt x="1328" y="0"/>
                    </a:cubicBezTo>
                    <a:cubicBezTo>
                      <a:pt x="0" y="0"/>
                      <a:pt x="0" y="0"/>
                      <a:pt x="0" y="0"/>
                    </a:cubicBezTo>
                    <a:cubicBezTo>
                      <a:pt x="0" y="0"/>
                      <a:pt x="191" y="88"/>
                      <a:pt x="367" y="284"/>
                    </a:cubicBezTo>
                    <a:cubicBezTo>
                      <a:pt x="543" y="480"/>
                      <a:pt x="671" y="524"/>
                      <a:pt x="1019" y="568"/>
                    </a:cubicBezTo>
                    <a:cubicBezTo>
                      <a:pt x="1743" y="568"/>
                      <a:pt x="1743" y="568"/>
                      <a:pt x="1743" y="568"/>
                    </a:cubicBezTo>
                    <a:cubicBezTo>
                      <a:pt x="1743" y="568"/>
                      <a:pt x="1743" y="568"/>
                      <a:pt x="1743" y="568"/>
                    </a:cubicBezTo>
                    <a:lnTo>
                      <a:pt x="3070" y="568"/>
                    </a:lnTo>
                    <a:close/>
                  </a:path>
                </a:pathLst>
              </a:custGeom>
              <a:solidFill>
                <a:schemeClr val="accent2">
                  <a:lumMod val="60000"/>
                  <a:lumOff val="40000"/>
                  <a:alpha val="80000"/>
                </a:schemeClr>
              </a:solidFill>
              <a:ln>
                <a:noFill/>
              </a:ln>
            </p:spPr>
            <p:txBody>
              <a:bodyPr vert="horz" wrap="square" lIns="68580" tIns="34290" rIns="68580" bIns="34290" numCol="1" anchor="t" anchorCtr="0" compatLnSpc="1"/>
              <a:lstStyle/>
              <a:p>
                <a:endParaRPr lang="zh-CN" altLang="en-US" sz="1350"/>
              </a:p>
            </p:txBody>
          </p:sp>
        </p:grpSp>
      </p:grpSp>
      <p:sp>
        <p:nvSpPr>
          <p:cNvPr id="11" name="Title 6"/>
          <p:cNvSpPr txBox="1"/>
          <p:nvPr>
            <p:custDataLst>
              <p:tags r:id="rId7"/>
            </p:custDataLst>
          </p:nvPr>
        </p:nvSpPr>
        <p:spPr>
          <a:xfrm>
            <a:off x="456299" y="972000"/>
            <a:ext cx="8230987" cy="456300"/>
          </a:xfrm>
          <a:prstGeom prst="rect">
            <a:avLst/>
          </a:prstGeom>
          <a:noFill/>
          <a:ln w="3175">
            <a:noFill/>
            <a:prstDash val="dash"/>
          </a:ln>
        </p:spPr>
        <p:txBody>
          <a:bodyPr wrap="square" lIns="54000" tIns="27000" rIns="54000" bIns="270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nSpc>
                <a:spcPct val="100000"/>
              </a:lnSpc>
              <a:defRPr/>
            </a:pPr>
            <a:r>
              <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rPr>
              <a:t>主要任务</a:t>
            </a:r>
            <a:endParaRPr lang="zh-CN" altLang="en-US" sz="2400" b="1" spc="150">
              <a:ln w="3175">
                <a:noFill/>
                <a:prstDash val="dash"/>
              </a:ln>
              <a:solidFill>
                <a:schemeClr val="tx1">
                  <a:lumMod val="75000"/>
                  <a:lumOff val="25000"/>
                </a:schemeClr>
              </a:solidFill>
              <a:latin typeface="Arial" panose="020B0604020202020204" pitchFamily="34" charset="0"/>
              <a:ea typeface="微软雅黑" panose="020B0503020204020204" charset="-122"/>
              <a:cs typeface="微软雅黑" panose="020B0503020204020204" charset="-122"/>
            </a:endParaRPr>
          </a:p>
        </p:txBody>
      </p:sp>
      <p:sp>
        <p:nvSpPr>
          <p:cNvPr id="6" name="矩形 5"/>
          <p:cNvSpPr/>
          <p:nvPr>
            <p:custDataLst>
              <p:tags r:id="rId8"/>
            </p:custDataLst>
          </p:nvPr>
        </p:nvSpPr>
        <p:spPr>
          <a:xfrm>
            <a:off x="782602" y="1769712"/>
            <a:ext cx="7677714" cy="4395680"/>
          </a:xfrm>
          <a:prstGeom prst="rect">
            <a:avLst/>
          </a:prstGeom>
          <a:solidFill>
            <a:schemeClr val="bg1">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7" name="矩形 6"/>
          <p:cNvSpPr/>
          <p:nvPr>
            <p:custDataLst>
              <p:tags r:id="rId9"/>
            </p:custDataLst>
          </p:nvPr>
        </p:nvSpPr>
        <p:spPr>
          <a:xfrm>
            <a:off x="672336" y="1769436"/>
            <a:ext cx="7677714" cy="4395680"/>
          </a:xfrm>
          <a:prstGeom prst="rect">
            <a:avLst/>
          </a:prstGeom>
          <a:solidFill>
            <a:schemeClr val="bg2"/>
          </a:solidFill>
          <a:ln w="317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8" name="矩形 7"/>
          <p:cNvSpPr/>
          <p:nvPr>
            <p:custDataLst>
              <p:tags r:id="rId10"/>
            </p:custDataLst>
          </p:nvPr>
        </p:nvSpPr>
        <p:spPr>
          <a:xfrm>
            <a:off x="3620135" y="1519555"/>
            <a:ext cx="1071245" cy="881380"/>
          </a:xfrm>
          <a:prstGeom prst="rect">
            <a:avLst/>
          </a:prstGeom>
          <a:solidFill>
            <a:schemeClr val="accent1"/>
          </a:solidFill>
          <a:ln w="444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20000"/>
              </a:lnSpc>
            </a:pP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9" name="文本框 8"/>
          <p:cNvSpPr txBox="1"/>
          <p:nvPr>
            <p:custDataLst>
              <p:tags r:id="rId11"/>
            </p:custDataLst>
          </p:nvPr>
        </p:nvSpPr>
        <p:spPr>
          <a:xfrm>
            <a:off x="3686810" y="1560830"/>
            <a:ext cx="937895" cy="840105"/>
          </a:xfrm>
          <a:prstGeom prst="rect">
            <a:avLst/>
          </a:prstGeom>
          <a:noFill/>
        </p:spPr>
        <p:txBody>
          <a:bodyPr wrap="square" lIns="68580" tIns="34290" rIns="68580" bIns="34290" rtlCol="0">
            <a:normAutofit/>
          </a:bodyPr>
          <a:lstStyle/>
          <a:p>
            <a:pPr algn="ctr">
              <a:lnSpc>
                <a:spcPct val="120000"/>
              </a:lnSpc>
            </a:pPr>
            <a:r>
              <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rPr>
              <a:t>7</a:t>
            </a:r>
            <a:endParaRPr lang="en-US" altLang="zh-CN" sz="3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12"/>
            </p:custDataLst>
          </p:nvPr>
        </p:nvSpPr>
        <p:spPr>
          <a:xfrm>
            <a:off x="846455" y="3041650"/>
            <a:ext cx="6594475" cy="3124200"/>
          </a:xfrm>
          <a:prstGeom prst="rect">
            <a:avLst/>
          </a:prstGeom>
          <a:noFill/>
        </p:spPr>
        <p:txBody>
          <a:bodyPr wrap="square" lIns="68580" tIns="34290" rIns="68580" bIns="34290" rtlCol="0">
            <a:normAutofit fontScale="90000" lnSpcReduction="10000"/>
          </a:bodyPr>
          <a:lstStyle>
            <a:defPPr>
              <a:defRPr lang="zh-CN"/>
            </a:defPPr>
            <a:lvl1pPr fontAlgn="auto">
              <a:lnSpc>
                <a:spcPct val="130000"/>
              </a:lnSpc>
              <a:spcAft>
                <a:spcPts val="1000"/>
              </a:spcAft>
              <a:defRPr sz="1600" spc="150"/>
            </a:lvl1pPr>
          </a:lstStyle>
          <a:p>
            <a:pPr lvl="0" algn="l">
              <a:lnSpc>
                <a:spcPct val="120000"/>
              </a:lnSpc>
              <a:spcAft>
                <a:spcPts val="0"/>
              </a:spcAft>
            </a:pPr>
            <a:r>
              <a:rPr lang="en-US" altLang="zh-CN" sz="12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en-US" altLang="zh-CN" sz="1300" b="1">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300" b="1">
                <a:sym typeface="+mn-ea"/>
              </a:rPr>
              <a:t>●明确责任主体</a:t>
            </a:r>
            <a:endParaRPr lang="zh-CN" altLang="en-US" sz="1300" b="1">
              <a:sym typeface="+mn-ea"/>
            </a:endParaRPr>
          </a:p>
          <a:p>
            <a:pPr lvl="0" algn="l">
              <a:lnSpc>
                <a:spcPct val="120000"/>
              </a:lnSpc>
              <a:spcAft>
                <a:spcPts val="0"/>
              </a:spcAft>
            </a:pPr>
            <a:r>
              <a:rPr lang="zh-CN" altLang="en-US" sz="1300">
                <a:sym typeface="+mn-ea"/>
              </a:rPr>
              <a:t>     各级政府办公室及政府部门是本地区、本部门政府网站和政务新媒体的主管部门。2020年10月底前，要完成基本信息表变更审核、页面标签规范化设置、索引号规范使用、各类标志标识悬挂、域名规范使用、IPv6改造等，</a:t>
            </a:r>
            <a:r>
              <a:rPr lang="zh-CN" altLang="en-US" sz="1300">
                <a:solidFill>
                  <a:srgbClr val="FF0000"/>
                </a:solidFill>
                <a:sym typeface="+mn-ea"/>
              </a:rPr>
              <a:t>对以上工作检查的结果将纳入季度通报内容。</a:t>
            </a:r>
            <a:endParaRPr lang="zh-CN" altLang="en-US" sz="1300">
              <a:solidFill>
                <a:srgbClr val="FF0000"/>
              </a:solidFill>
              <a:sym typeface="+mn-ea"/>
            </a:endParaRPr>
          </a:p>
          <a:p>
            <a:pPr lvl="0" algn="l">
              <a:lnSpc>
                <a:spcPct val="120000"/>
              </a:lnSpc>
              <a:spcAft>
                <a:spcPts val="0"/>
              </a:spcAft>
            </a:pPr>
            <a:r>
              <a:rPr lang="en-US" altLang="zh-CN" sz="1300">
                <a:solidFill>
                  <a:schemeClr val="tx1">
                    <a:lumMod val="50000"/>
                    <a:lumOff val="50000"/>
                  </a:schemeClr>
                </a:solidFill>
                <a:uFillTx/>
                <a:latin typeface="Arial" panose="020B0604020202020204" pitchFamily="34" charset="0"/>
                <a:ea typeface="微软雅黑" panose="020B0503020204020204" charset="-122"/>
                <a:sym typeface="Arial" panose="020B0604020202020204" pitchFamily="34" charset="0"/>
              </a:rPr>
              <a:t>      </a:t>
            </a:r>
            <a:r>
              <a:rPr lang="zh-CN" altLang="en-US" sz="1300" b="1">
                <a:sym typeface="+mn-ea"/>
              </a:rPr>
              <a:t>●加强政务新媒体管理</a:t>
            </a:r>
            <a:endParaRPr lang="zh-CN" altLang="en-US" sz="1300" b="1">
              <a:sym typeface="+mn-ea"/>
            </a:endParaRPr>
          </a:p>
          <a:p>
            <a:pPr lvl="0" algn="l">
              <a:lnSpc>
                <a:spcPct val="120000"/>
              </a:lnSpc>
              <a:spcAft>
                <a:spcPts val="0"/>
              </a:spcAft>
            </a:pPr>
            <a:r>
              <a:rPr lang="zh-CN" altLang="en-US" sz="1300">
                <a:sym typeface="+mn-ea"/>
              </a:rPr>
              <a:t>      一个单位原则上在同一平台只开设一个政务新媒体账号。</a:t>
            </a:r>
            <a:endParaRPr lang="zh-CN" altLang="en-US" sz="1300">
              <a:sym typeface="+mn-ea"/>
            </a:endParaRPr>
          </a:p>
          <a:p>
            <a:pPr lvl="0" algn="l">
              <a:lnSpc>
                <a:spcPct val="120000"/>
              </a:lnSpc>
              <a:spcAft>
                <a:spcPts val="0"/>
              </a:spcAft>
            </a:pPr>
            <a:r>
              <a:rPr lang="zh-CN" altLang="en-US" sz="1300">
                <a:sym typeface="+mn-ea"/>
              </a:rPr>
              <a:t>      政务新媒体名称应简洁规范，与主办单位工作职责相关联，并在公开认证信息中标明主办单位名称，主办单位在不同平台上开设的政务新媒体名称应保持一致。</a:t>
            </a:r>
            <a:endParaRPr lang="zh-CN" altLang="en-US" sz="1300">
              <a:sym typeface="+mn-ea"/>
            </a:endParaRPr>
          </a:p>
          <a:p>
            <a:pPr lvl="0" algn="l">
              <a:lnSpc>
                <a:spcPct val="120000"/>
              </a:lnSpc>
              <a:spcAft>
                <a:spcPts val="0"/>
              </a:spcAft>
            </a:pPr>
            <a:r>
              <a:rPr lang="zh-CN" altLang="en-US" sz="1300">
                <a:sym typeface="+mn-ea"/>
              </a:rPr>
              <a:t>      转载内容原则上只转载党委和政府网站内容以及有关主管部门确定的稿源单位发布的信息。</a:t>
            </a:r>
            <a:endParaRPr lang="zh-CN" altLang="en-US" sz="1300">
              <a:sym typeface="+mn-ea"/>
            </a:endParaRPr>
          </a:p>
          <a:p>
            <a:pPr lvl="0" algn="l">
              <a:lnSpc>
                <a:spcPct val="120000"/>
              </a:lnSpc>
              <a:spcAft>
                <a:spcPts val="0"/>
              </a:spcAft>
            </a:pPr>
            <a:r>
              <a:rPr lang="zh-CN" altLang="en-US" sz="1300" b="1">
                <a:sym typeface="+mn-ea"/>
              </a:rPr>
              <a:t>      </a:t>
            </a:r>
            <a:r>
              <a:rPr lang="zh-CN" altLang="en-US" sz="1300" b="1">
                <a:sym typeface="+mn-ea"/>
              </a:rPr>
              <a:t>●完成集约化建设</a:t>
            </a:r>
            <a:endParaRPr lang="zh-CN" altLang="en-US" sz="1300" b="1">
              <a:sym typeface="+mn-ea"/>
            </a:endParaRPr>
          </a:p>
          <a:p>
            <a:pPr lvl="0" algn="l">
              <a:lnSpc>
                <a:spcPct val="120000"/>
              </a:lnSpc>
              <a:spcAft>
                <a:spcPts val="0"/>
              </a:spcAft>
            </a:pPr>
            <a:r>
              <a:rPr lang="zh-CN" altLang="en-US" sz="1300">
                <a:solidFill>
                  <a:srgbClr val="FF0000"/>
                </a:solidFill>
                <a:sym typeface="+mn-ea"/>
              </a:rPr>
              <a:t>      2020年10月底前，要完成市级集约化平台建设工作。</a:t>
            </a:r>
            <a:r>
              <a:rPr lang="zh-CN" altLang="en-US" sz="1300">
                <a:solidFill>
                  <a:schemeClr val="tx1"/>
                </a:solidFill>
                <a:sym typeface="+mn-ea"/>
              </a:rPr>
              <a:t>横向覆盖市直部门、纵向贯穿市县两级、综合打通各类服务应用。</a:t>
            </a:r>
            <a:endParaRPr lang="zh-CN" altLang="en-US" sz="1300">
              <a:solidFill>
                <a:schemeClr val="tx1"/>
              </a:solidFill>
              <a:sym typeface="+mn-ea"/>
            </a:endParaRPr>
          </a:p>
        </p:txBody>
      </p:sp>
      <p:sp>
        <p:nvSpPr>
          <p:cNvPr id="12" name="文本框 11"/>
          <p:cNvSpPr txBox="1"/>
          <p:nvPr>
            <p:custDataLst>
              <p:tags r:id="rId13"/>
            </p:custDataLst>
          </p:nvPr>
        </p:nvSpPr>
        <p:spPr>
          <a:xfrm>
            <a:off x="846455" y="2593975"/>
            <a:ext cx="6594475" cy="448310"/>
          </a:xfrm>
          <a:prstGeom prst="rect">
            <a:avLst/>
          </a:prstGeom>
          <a:noFill/>
        </p:spPr>
        <p:txBody>
          <a:bodyPr wrap="square" lIns="68580" tIns="34290" rIns="68580" bIns="34290" rtlCol="0">
            <a:normAutofit/>
          </a:bodyPr>
          <a:lstStyle>
            <a:defPPr>
              <a:defRPr lang="zh-CN"/>
            </a:defPPr>
            <a:lvl1pPr>
              <a:defRPr sz="2400" spc="200">
                <a:latin typeface="微软雅黑" panose="020B0503020204020204" charset="-122"/>
                <a:ea typeface="微软雅黑" panose="020B0503020204020204" charset="-122"/>
              </a:defRPr>
            </a:lvl1pPr>
          </a:lstStyle>
          <a:p>
            <a:pPr>
              <a:lnSpc>
                <a:spcPct val="120000"/>
              </a:lnSpc>
            </a:pPr>
            <a:r>
              <a:rPr lang="en-US" altLang="zh-CN" sz="1500" b="1">
                <a:solidFill>
                  <a:schemeClr val="tx1">
                    <a:lumMod val="75000"/>
                    <a:lumOff val="25000"/>
                  </a:schemeClr>
                </a:solidFill>
                <a:uFillTx/>
                <a:latin typeface="Arial" panose="020B0604020202020204" pitchFamily="34" charset="0"/>
                <a:sym typeface="Arial" panose="020B0604020202020204" pitchFamily="34" charset="0"/>
              </a:rPr>
              <a:t> </a:t>
            </a:r>
            <a:r>
              <a:rPr lang="zh-CN" altLang="en-US" sz="1500" b="1">
                <a:solidFill>
                  <a:schemeClr val="tx1">
                    <a:lumMod val="75000"/>
                    <a:lumOff val="25000"/>
                  </a:schemeClr>
                </a:solidFill>
                <a:uFillTx/>
                <a:latin typeface="Arial" panose="020B0604020202020204" pitchFamily="34" charset="0"/>
                <a:sym typeface="Arial" panose="020B0604020202020204" pitchFamily="34" charset="0"/>
              </a:rPr>
              <a:t>加强政府网站及政务新媒体管理</a:t>
            </a:r>
            <a:endParaRPr lang="zh-CN" altLang="en-US" sz="1500" b="1">
              <a:solidFill>
                <a:schemeClr val="tx1">
                  <a:lumMod val="75000"/>
                  <a:lumOff val="25000"/>
                </a:schemeClr>
              </a:solidFill>
              <a:uFillTx/>
              <a:latin typeface="Arial" panose="020B0604020202020204" pitchFamily="34" charset="0"/>
              <a:sym typeface="Arial" panose="020B0604020202020204" pitchFamily="34" charset="0"/>
            </a:endParaRPr>
          </a:p>
        </p:txBody>
      </p:sp>
    </p:spTree>
    <p:custDataLst>
      <p:tags r:id="rId14"/>
    </p:custDataLst>
  </p:cSld>
  <p:clrMapOvr>
    <a:masterClrMapping/>
  </p:clrMapOvr>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5*i*0"/>
  <p:tag name="KSO_WM_UNIT_BK_DARK_LIGHT" val="2"/>
  <p:tag name="KSO_WM_UNIT_LAYERLEVEL" val="1"/>
  <p:tag name="KSO_WM_TAG_VERSION" val="1.0"/>
  <p:tag name="KSO_WM_BEAUTIFY_FLAG" val="#wm#"/>
</p:tagLst>
</file>

<file path=ppt/tags/tag10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6*i*0"/>
  <p:tag name="KSO_WM_UNIT_BK_DARK_LIGHT" val="2"/>
  <p:tag name="KSO_WM_UNIT_LAYERLEVEL" val="1"/>
  <p:tag name="KSO_WM_TAG_VERSION" val="1.0"/>
  <p:tag name="KSO_WM_BEAUTIFY_FLAG" val="#wm#"/>
</p:tagLst>
</file>

<file path=ppt/tags/tag11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7*i*0"/>
  <p:tag name="KSO_WM_UNIT_BK_DARK_LIGHT" val="2"/>
  <p:tag name="KSO_WM_UNIT_LAYERLEVEL" val="1"/>
  <p:tag name="KSO_WM_TAG_VERSION" val="1.0"/>
  <p:tag name="KSO_WM_BEAUTIFY_FLAG" val="#wm#"/>
</p:tagLst>
</file>

<file path=ppt/tags/tag12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8*i*0"/>
  <p:tag name="KSO_WM_UNIT_BK_DARK_LIGHT" val="2"/>
  <p:tag name="KSO_WM_UNIT_LAYERLEVEL" val="1"/>
  <p:tag name="KSO_WM_TAG_VERSION" val="1.0"/>
  <p:tag name="KSO_WM_BEAUTIFY_FLAG" val="#wm#"/>
</p:tagLst>
</file>

<file path=ppt/tags/tag13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42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421"/>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44.xml><?xml version="1.0" encoding="utf-8"?>
<p:tagLst xmlns:p="http://schemas.openxmlformats.org/presentationml/2006/main">
  <p:tag name="KSO_WM_TEMPLATE_THUMBS_INDEX" val="1、4、7、9、11、15、19、20、21、22、23、26、31、35、39、40"/>
  <p:tag name="KSO_WM_TEMPLATE_SUBCATEGORY" val="0"/>
  <p:tag name="KSO_WM_TEMPLATE_COLOR_TYPE" val="1"/>
  <p:tag name="KSO_WM_TEMPLATE_MASTER_THUMB_INDEX" val="12"/>
  <p:tag name="KSO_WM_TAG_VERSION" val="1.0"/>
  <p:tag name="KSO_WM_BEAUTIFY_FLAG" val="#wm#"/>
  <p:tag name="KSO_WM_TEMPLATE_CATEGORY" val="custom"/>
  <p:tag name="KSO_WM_TEMPLATE_INDEX" val="20204421"/>
  <p:tag name="KSO_WM_TEMPLATE_MASTER_TYPE" val="1"/>
</p:tagLst>
</file>

<file path=ppt/tags/tag145.xml><?xml version="1.0" encoding="utf-8"?>
<p:tagLst xmlns:p="http://schemas.openxmlformats.org/presentationml/2006/main">
  <p:tag name="KSO_WM_TEMPLATE_CATEGORY" val="custom"/>
  <p:tag name="KSO_WM_TEMPLATE_INDEX" val="20204421"/>
</p:tagLst>
</file>

<file path=ppt/tags/tag146.xml><?xml version="1.0" encoding="utf-8"?>
<p:tagLst xmlns:p="http://schemas.openxmlformats.org/presentationml/2006/main">
  <p:tag name="KSO_WM_SLIDE_BACKGROUND_TYPE" val="navigation"/>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6"/>
  <p:tag name="KSO_WM_UNIT_ID" val="custom20204397_20*i*6"/>
  <p:tag name="KSO_WM_TEMPLATE_CATEGORY" val="custom"/>
  <p:tag name="KSO_WM_TEMPLATE_INDEX" val="20204397"/>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1"/>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397_20*i*1"/>
  <p:tag name="KSO_WM_TEMPLATE_CATEGORY" val="custom"/>
  <p:tag name="KSO_WM_TEMPLATE_INDEX" val="20204397"/>
  <p:tag name="KSO_WM_UNIT_LAYERLEVEL" val="1"/>
  <p:tag name="KSO_WM_TAG_VERSION" val="1.0"/>
  <p:tag name="KSO_WM_BEAUTIFY_FLAG" val="#wm#"/>
  <p:tag name="KSO_WM_UNIT_USESOURCEFORMAT_APPLY" val="1"/>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397_20*i*2"/>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3"/>
  <p:tag name="KSO_WM_UNIT_ID" val="custom20204397_20*i*3"/>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4"/>
  <p:tag name="KSO_WM_UNIT_ID" val="custom20204397_20*i*4"/>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5"/>
  <p:tag name="KSO_WM_UNIT_ID" val="custom20204397_20*i*5"/>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152.xml><?xml version="1.0" encoding="utf-8"?>
<p:tagLst xmlns:p="http://schemas.openxmlformats.org/presentationml/2006/main">
  <p:tag name="KSO_WM_UNIT_DEFAULT_FONT" val="28;32;4"/>
  <p:tag name="KSO_WM_UNIT_BLOCK" val="0"/>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DIAGRAM_GROUP_CODE" val="l1-2"/>
  <p:tag name="KSO_WM_UNIT_TYPE" val="a"/>
  <p:tag name="KSO_WM_UNIT_INDEX" val="1"/>
  <p:tag name="KSO_WM_UNIT_ID" val="custom20204397_20*a*1"/>
  <p:tag name="KSO_WM_TEMPLATE_CATEGORY" val="custom"/>
  <p:tag name="KSO_WM_TEMPLATE_INDEX" val="20204397"/>
  <p:tag name="KSO_WM_UNIT_LAYERLEVEL" val="1"/>
  <p:tag name="KSO_WM_TAG_VERSION" val="1.0"/>
  <p:tag name="KSO_WM_BEAUTIFY_FLAG" val="#wm#"/>
  <p:tag name="KSO_WM_UNIT_PRESET_TEXT" val="单击此处添加大标题"/>
  <p:tag name="KSO_WM_UNIT_TEXT_FILL_FORE_SCHEMECOLOR_INDEX" val="13"/>
  <p:tag name="KSO_WM_UNIT_TEXT_FILL_TYPE" val="1"/>
  <p:tag name="KSO_WM_UNIT_USESOURCEFORMAT_APPLY" val="1"/>
</p:tagLst>
</file>

<file path=ppt/tags/tag153.xml><?xml version="1.0" encoding="utf-8"?>
<p:tagLst xmlns:p="http://schemas.openxmlformats.org/presentationml/2006/main">
  <p:tag name="KSO_WM_UNIT_COLOR_SCHEME_SHAPE_ID" val="8"/>
  <p:tag name="KSO_WM_UNIT_COLOR_SCHEME_PARENT_PAGE" val="0_2"/>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1"/>
  <p:tag name="KSO_WM_UNIT_ID" val="custom20204397_20*l_h_i*1_1_1"/>
  <p:tag name="KSO_WM_TEMPLATE_CATEGORY" val="custom"/>
  <p:tag name="KSO_WM_TEMPLATE_INDEX" val="20204397"/>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 name="KSO_WM_UNIT_USESOURCEFORMAT_APPLY" val="1"/>
</p:tagLst>
</file>

<file path=ppt/tags/tag154.xml><?xml version="1.0" encoding="utf-8"?>
<p:tagLst xmlns:p="http://schemas.openxmlformats.org/presentationml/2006/main">
  <p:tag name="KSO_WM_UNIT_COLOR_SCHEME_SHAPE_ID" val="16"/>
  <p:tag name="KSO_WM_UNIT_COLOR_SCHEME_PARENT_PAGE" val="0_2"/>
  <p:tag name="KSO_WM_UNIT_FOIL_COLOR" val="1"/>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2"/>
  <p:tag name="KSO_WM_UNIT_ID" val="custom20204397_20*l_h_i*1_1_2"/>
  <p:tag name="KSO_WM_TEMPLATE_CATEGORY" val="custom"/>
  <p:tag name="KSO_WM_TEMPLATE_INDEX" val="20204397"/>
  <p:tag name="KSO_WM_UNIT_LAYERLEVEL" val="1_1_1"/>
  <p:tag name="KSO_WM_TAG_VERSION" val="1.0"/>
  <p:tag name="KSO_WM_BEAUTIFY_FLAG" val="#wm#"/>
  <p:tag name="KSO_WM_UNIT_FILL_FORE_SCHEMECOLOR_INDEX" val="16"/>
  <p:tag name="KSO_WM_UNIT_FILL_TYPE" val="1"/>
  <p:tag name="KSO_WM_UNIT_LINE_FORE_SCHEMECOLOR_INDEX" val="5"/>
  <p:tag name="KSO_WM_UNIT_LINE_FILL_TYPE" val="2"/>
  <p:tag name="KSO_WM_UNIT_TEXT_FILL_FORE_SCHEMECOLOR_INDEX" val="14"/>
  <p:tag name="KSO_WM_UNIT_TEXT_FILL_TYPE" val="1"/>
  <p:tag name="KSO_WM_UNIT_USESOURCEFORMAT_APPLY" val="1"/>
</p:tagLst>
</file>

<file path=ppt/tags/tag155.xml><?xml version="1.0" encoding="utf-8"?>
<p:tagLst xmlns:p="http://schemas.openxmlformats.org/presentationml/2006/main">
  <p:tag name="KSO_WM_UNIT_COLOR_SCHEME_SHAPE_ID" val="31"/>
  <p:tag name="KSO_WM_UNIT_COLOR_SCHEME_PARENT_PAGE" val="0_2"/>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3"/>
  <p:tag name="KSO_WM_UNIT_ID" val="custom20204397_20*l_h_i*1_1_3"/>
  <p:tag name="KSO_WM_TEMPLATE_CATEGORY" val="custom"/>
  <p:tag name="KSO_WM_TEMPLATE_INDEX" val="20204397"/>
  <p:tag name="KSO_WM_UNIT_LAYERLEVEL" val="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156.xml><?xml version="1.0" encoding="utf-8"?>
<p:tagLst xmlns:p="http://schemas.openxmlformats.org/presentationml/2006/main">
  <p:tag name="KSO_WM_UNIT_COLOR_SCHEME_SHAPE_ID" val="32"/>
  <p:tag name="KSO_WM_UNIT_COLOR_SCHEME_PARENT_PAGE" val="0_2"/>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SUBTYPE" val="d"/>
  <p:tag name="KSO_WM_UNIT_TYPE" val="l_h_i"/>
  <p:tag name="KSO_WM_UNIT_INDEX" val="1_1_4"/>
  <p:tag name="KSO_WM_UNIT_ID" val="custom20204397_20*l_h_i*1_1_4"/>
  <p:tag name="KSO_WM_TEMPLATE_CATEGORY" val="custom"/>
  <p:tag name="KSO_WM_TEMPLATE_INDEX" val="20204397"/>
  <p:tag name="KSO_WM_UNIT_LAYERLEVEL" val="1_1_1"/>
  <p:tag name="KSO_WM_TAG_VERSION" val="1.0"/>
  <p:tag name="KSO_WM_BEAUTIFY_FLAG" val="#wm#"/>
  <p:tag name="KSO_WM_UNIT_TEXT_FILL_FORE_SCHEMECOLOR_INDEX" val="14"/>
  <p:tag name="KSO_WM_UNIT_TEXT_FILL_TYPE" val="1"/>
  <p:tag name="KSO_WM_UNIT_USESOURCEFORMAT_APPLY" val="1"/>
</p:tagLst>
</file>

<file path=ppt/tags/tag157.xml><?xml version="1.0" encoding="utf-8"?>
<p:tagLst xmlns:p="http://schemas.openxmlformats.org/presentationml/2006/main">
  <p:tag name="KSO_WM_UNIT_TEXT_PART_ID_V2" val="d-1-1"/>
  <p:tag name="KSO_WM_UNIT_COLOR_SCHEME_SHAPE_ID" val="2"/>
  <p:tag name="KSO_WM_UNIT_COLOR_SCHEME_PARENT_PAGE" val="0_2"/>
  <p:tag name="KSO_WM_UNIT_DIAGRAM_MODELTYPE" val="stripeEnum"/>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l1-2"/>
  <p:tag name="KSO_WM_UNIT_TYPE" val="l_h_f"/>
  <p:tag name="KSO_WM_UNIT_INDEX" val="1_1_1"/>
  <p:tag name="KSO_WM_UNIT_ID" val="custom20204397_20*l_h_f*1_1_1"/>
  <p:tag name="KSO_WM_TEMPLATE_CATEGORY" val="custom"/>
  <p:tag name="KSO_WM_TEMPLATE_INDEX" val="20204397"/>
  <p:tag name="KSO_WM_UNIT_LAYERLEVEL" val="1_1_1"/>
  <p:tag name="KSO_WM_TAG_VERSION" val="1.0"/>
  <p:tag name="KSO_WM_BEAUTIFY_FLAG" val="#wm#"/>
  <p:tag name="KSO_WM_UNIT_PRESET_TEXT" val="点击此处添加正文，文字是思想的提炼，请言简意赅。"/>
  <p:tag name="KSO_WM_UNIT_TEXT_FILL_FORE_SCHEMECOLOR_INDEX" val="13"/>
  <p:tag name="KSO_WM_UNIT_TEXT_FILL_TYPE" val="1"/>
  <p:tag name="KSO_WM_UNIT_USESOURCEFORMAT_APPLY" val="1"/>
</p:tagLst>
</file>

<file path=ppt/tags/tag158.xml><?xml version="1.0" encoding="utf-8"?>
<p:tagLst xmlns:p="http://schemas.openxmlformats.org/presentationml/2006/main">
  <p:tag name="KSO_WM_UNIT_TEXT_PART_ID_V2" val="c-1-1"/>
  <p:tag name="KSO_WM_UNIT_COLOR_SCHEME_SHAPE_ID" val="28"/>
  <p:tag name="KSO_WM_UNIT_COLOR_SCHEME_PARENT_PAGE" val="0_2"/>
  <p:tag name="KSO_WM_UNIT_DIAGRAM_MODELTYPE" val="stripeEnum"/>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l1-2"/>
  <p:tag name="KSO_WM_UNIT_TYPE" val="l_h_a"/>
  <p:tag name="KSO_WM_UNIT_INDEX" val="1_1_1"/>
  <p:tag name="KSO_WM_UNIT_ID" val="custom20204397_20*l_h_a*1_1_1"/>
  <p:tag name="KSO_WM_TEMPLATE_CATEGORY" val="custom"/>
  <p:tag name="KSO_WM_TEMPLATE_INDEX" val="20204397"/>
  <p:tag name="KSO_WM_UNIT_LAYERLEVEL" val="1_1_1"/>
  <p:tag name="KSO_WM_TAG_VERSION" val="1.0"/>
  <p:tag name="KSO_WM_BEAUTIFY_FLAG" val="#wm#"/>
  <p:tag name="KSO_WM_UNIT_PRESET_TEXT" val="单击此处添加小标题"/>
  <p:tag name="KSO_WM_UNIT_TEXT_FILL_FORE_SCHEMECOLOR_INDEX" val="13"/>
  <p:tag name="KSO_WM_UNIT_TEXT_FILL_TYPE" val="1"/>
  <p:tag name="KSO_WM_UNIT_USESOURCEFORMAT_APPLY" val="1"/>
</p:tagLst>
</file>

<file path=ppt/tags/tag159.xml><?xml version="1.0" encoding="utf-8"?>
<p:tagLst xmlns:p="http://schemas.openxmlformats.org/presentationml/2006/main">
  <p:tag name="KSO_WM_UNIT_COLOR_SCHEME_SHAPE_ID" val="122"/>
  <p:tag name="KSO_WM_UNIT_COLOR_SCHEME_PARENT_PAGE" val="0_2"/>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2_1"/>
  <p:tag name="KSO_WM_UNIT_ID" val="custom20204397_20*l_h_i*1_2_1"/>
  <p:tag name="KSO_WM_TEMPLATE_CATEGORY" val="custom"/>
  <p:tag name="KSO_WM_TEMPLATE_INDEX" val="20204397"/>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 name="KSO_WM_UNIT_USESOURCEFORMAT_APPLY"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UNIT_COLOR_SCHEME_SHAPE_ID" val="123"/>
  <p:tag name="KSO_WM_UNIT_COLOR_SCHEME_PARENT_PAGE" val="0_2"/>
  <p:tag name="KSO_WM_UNIT_FOIL_COLOR" val="1"/>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2_2"/>
  <p:tag name="KSO_WM_UNIT_ID" val="custom20204397_20*l_h_i*1_2_2"/>
  <p:tag name="KSO_WM_TEMPLATE_CATEGORY" val="custom"/>
  <p:tag name="KSO_WM_TEMPLATE_INDEX" val="20204397"/>
  <p:tag name="KSO_WM_UNIT_LAYERLEVEL" val="1_1_1"/>
  <p:tag name="KSO_WM_TAG_VERSION" val="1.0"/>
  <p:tag name="KSO_WM_BEAUTIFY_FLAG" val="#wm#"/>
  <p:tag name="KSO_WM_UNIT_FILL_FORE_SCHEMECOLOR_INDEX" val="16"/>
  <p:tag name="KSO_WM_UNIT_FILL_TYPE" val="1"/>
  <p:tag name="KSO_WM_UNIT_LINE_FORE_SCHEMECOLOR_INDEX" val="6"/>
  <p:tag name="KSO_WM_UNIT_LINE_FILL_TYPE" val="2"/>
  <p:tag name="KSO_WM_UNIT_TEXT_FILL_FORE_SCHEMECOLOR_INDEX" val="14"/>
  <p:tag name="KSO_WM_UNIT_TEXT_FILL_TYPE" val="1"/>
  <p:tag name="KSO_WM_UNIT_USESOURCEFORMAT_APPLY" val="1"/>
</p:tagLst>
</file>

<file path=ppt/tags/tag161.xml><?xml version="1.0" encoding="utf-8"?>
<p:tagLst xmlns:p="http://schemas.openxmlformats.org/presentationml/2006/main">
  <p:tag name="KSO_WM_UNIT_COLOR_SCHEME_SHAPE_ID" val="128"/>
  <p:tag name="KSO_WM_UNIT_COLOR_SCHEME_PARENT_PAGE" val="0_2"/>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2_3"/>
  <p:tag name="KSO_WM_UNIT_ID" val="custom20204397_20*l_h_i*1_2_3"/>
  <p:tag name="KSO_WM_TEMPLATE_CATEGORY" val="custom"/>
  <p:tag name="KSO_WM_TEMPLATE_INDEX" val="20204397"/>
  <p:tag name="KSO_WM_UNIT_LAYERLEVEL" val="1_1_1"/>
  <p:tag name="KSO_WM_TAG_VERSION" val="1.0"/>
  <p:tag name="KSO_WM_BEAUTIFY_FLAG" val="#wm#"/>
  <p:tag name="KSO_WM_UNIT_FILL_FORE_SCHEMECOLOR_INDEX" val="6"/>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162.xml><?xml version="1.0" encoding="utf-8"?>
<p:tagLst xmlns:p="http://schemas.openxmlformats.org/presentationml/2006/main">
  <p:tag name="KSO_WM_UNIT_COLOR_SCHEME_SHAPE_ID" val="129"/>
  <p:tag name="KSO_WM_UNIT_COLOR_SCHEME_PARENT_PAGE" val="0_2"/>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SUBTYPE" val="d"/>
  <p:tag name="KSO_WM_UNIT_TYPE" val="l_h_i"/>
  <p:tag name="KSO_WM_UNIT_INDEX" val="1_2_4"/>
  <p:tag name="KSO_WM_UNIT_ID" val="custom20204397_20*l_h_i*1_2_4"/>
  <p:tag name="KSO_WM_TEMPLATE_CATEGORY" val="custom"/>
  <p:tag name="KSO_WM_TEMPLATE_INDEX" val="20204397"/>
  <p:tag name="KSO_WM_UNIT_LAYERLEVEL" val="1_1_1"/>
  <p:tag name="KSO_WM_TAG_VERSION" val="1.0"/>
  <p:tag name="KSO_WM_BEAUTIFY_FLAG" val="#wm#"/>
  <p:tag name="KSO_WM_UNIT_TEXT_FILL_FORE_SCHEMECOLOR_INDEX" val="14"/>
  <p:tag name="KSO_WM_UNIT_TEXT_FILL_TYPE" val="1"/>
  <p:tag name="KSO_WM_UNIT_USESOURCEFORMAT_APPLY" val="1"/>
</p:tagLst>
</file>

<file path=ppt/tags/tag163.xml><?xml version="1.0" encoding="utf-8"?>
<p:tagLst xmlns:p="http://schemas.openxmlformats.org/presentationml/2006/main">
  <p:tag name="KSO_WM_UNIT_TEXT_PART_ID_V2" val="d-1-1"/>
  <p:tag name="KSO_WM_UNIT_COLOR_SCHEME_SHAPE_ID" val="126"/>
  <p:tag name="KSO_WM_UNIT_COLOR_SCHEME_PARENT_PAGE" val="0_2"/>
  <p:tag name="KSO_WM_UNIT_DIAGRAM_MODELTYPE" val="stripeEnum"/>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l1-2"/>
  <p:tag name="KSO_WM_UNIT_TYPE" val="l_h_f"/>
  <p:tag name="KSO_WM_UNIT_INDEX" val="1_2_1"/>
  <p:tag name="KSO_WM_UNIT_ID" val="custom20204397_20*l_h_f*1_2_1"/>
  <p:tag name="KSO_WM_TEMPLATE_CATEGORY" val="custom"/>
  <p:tag name="KSO_WM_TEMPLATE_INDEX" val="20204397"/>
  <p:tag name="KSO_WM_UNIT_LAYERLEVEL" val="1_1_1"/>
  <p:tag name="KSO_WM_TAG_VERSION" val="1.0"/>
  <p:tag name="KSO_WM_BEAUTIFY_FLAG" val="#wm#"/>
  <p:tag name="KSO_WM_UNIT_PRESET_TEXT" val="点击此处添加正文，文字是思想的提炼，请言简意赅。"/>
  <p:tag name="KSO_WM_UNIT_TEXT_FILL_FORE_SCHEMECOLOR_INDEX" val="13"/>
  <p:tag name="KSO_WM_UNIT_TEXT_FILL_TYPE" val="1"/>
  <p:tag name="KSO_WM_UNIT_USESOURCEFORMAT_APPLY" val="1"/>
</p:tagLst>
</file>

<file path=ppt/tags/tag164.xml><?xml version="1.0" encoding="utf-8"?>
<p:tagLst xmlns:p="http://schemas.openxmlformats.org/presentationml/2006/main">
  <p:tag name="KSO_WM_UNIT_TEXT_PART_ID_V2" val="c-1-1"/>
  <p:tag name="KSO_WM_UNIT_COLOR_SCHEME_SHAPE_ID" val="127"/>
  <p:tag name="KSO_WM_UNIT_COLOR_SCHEME_PARENT_PAGE" val="0_2"/>
  <p:tag name="KSO_WM_UNIT_DIAGRAM_MODELTYPE" val="stripeEnum"/>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l1-2"/>
  <p:tag name="KSO_WM_UNIT_TYPE" val="l_h_a"/>
  <p:tag name="KSO_WM_UNIT_INDEX" val="1_2_1"/>
  <p:tag name="KSO_WM_UNIT_ID" val="custom20204397_20*l_h_a*1_2_1"/>
  <p:tag name="KSO_WM_TEMPLATE_CATEGORY" val="custom"/>
  <p:tag name="KSO_WM_TEMPLATE_INDEX" val="20204397"/>
  <p:tag name="KSO_WM_UNIT_LAYERLEVEL" val="1_1_1"/>
  <p:tag name="KSO_WM_TAG_VERSION" val="1.0"/>
  <p:tag name="KSO_WM_BEAUTIFY_FLAG" val="#wm#"/>
  <p:tag name="KSO_WM_UNIT_PRESET_TEXT" val="单击此处添加小标题"/>
  <p:tag name="KSO_WM_UNIT_TEXT_FILL_FORE_SCHEMECOLOR_INDEX" val="13"/>
  <p:tag name="KSO_WM_UNIT_TEXT_FILL_TYPE" val="1"/>
  <p:tag name="KSO_WM_UNIT_USESOURCEFORMAT_APPLY" val="1"/>
</p:tagLst>
</file>

<file path=ppt/tags/tag165.xml><?xml version="1.0" encoding="utf-8"?>
<p:tagLst xmlns:p="http://schemas.openxmlformats.org/presentationml/2006/main">
  <p:tag name="KSO_WM_UNIT_COLOR_SCHEME_SHAPE_ID" val="131"/>
  <p:tag name="KSO_WM_UNIT_COLOR_SCHEME_PARENT_PAGE" val="0_2"/>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3_1"/>
  <p:tag name="KSO_WM_UNIT_ID" val="custom20204397_20*l_h_i*1_3_1"/>
  <p:tag name="KSO_WM_TEMPLATE_CATEGORY" val="custom"/>
  <p:tag name="KSO_WM_TEMPLATE_INDEX" val="20204397"/>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 name="KSO_WM_UNIT_USESOURCEFORMAT_APPLY" val="1"/>
</p:tagLst>
</file>

<file path=ppt/tags/tag166.xml><?xml version="1.0" encoding="utf-8"?>
<p:tagLst xmlns:p="http://schemas.openxmlformats.org/presentationml/2006/main">
  <p:tag name="KSO_WM_UNIT_COLOR_SCHEME_SHAPE_ID" val="132"/>
  <p:tag name="KSO_WM_UNIT_COLOR_SCHEME_PARENT_PAGE" val="0_2"/>
  <p:tag name="KSO_WM_UNIT_FOIL_COLOR" val="1"/>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3_2"/>
  <p:tag name="KSO_WM_UNIT_ID" val="custom20204397_20*l_h_i*1_3_2"/>
  <p:tag name="KSO_WM_TEMPLATE_CATEGORY" val="custom"/>
  <p:tag name="KSO_WM_TEMPLATE_INDEX" val="20204397"/>
  <p:tag name="KSO_WM_UNIT_LAYERLEVEL" val="1_1_1"/>
  <p:tag name="KSO_WM_TAG_VERSION" val="1.0"/>
  <p:tag name="KSO_WM_BEAUTIFY_FLAG" val="#wm#"/>
  <p:tag name="KSO_WM_UNIT_FILL_FORE_SCHEMECOLOR_INDEX" val="16"/>
  <p:tag name="KSO_WM_UNIT_FILL_TYPE" val="1"/>
  <p:tag name="KSO_WM_UNIT_LINE_FORE_SCHEMECOLOR_INDEX" val="5"/>
  <p:tag name="KSO_WM_UNIT_LINE_FILL_TYPE" val="2"/>
  <p:tag name="KSO_WM_UNIT_TEXT_FILL_FORE_SCHEMECOLOR_INDEX" val="14"/>
  <p:tag name="KSO_WM_UNIT_TEXT_FILL_TYPE" val="1"/>
  <p:tag name="KSO_WM_UNIT_USESOURCEFORMAT_APPLY" val="1"/>
</p:tagLst>
</file>

<file path=ppt/tags/tag167.xml><?xml version="1.0" encoding="utf-8"?>
<p:tagLst xmlns:p="http://schemas.openxmlformats.org/presentationml/2006/main">
  <p:tag name="KSO_WM_UNIT_COLOR_SCHEME_SHAPE_ID" val="137"/>
  <p:tag name="KSO_WM_UNIT_COLOR_SCHEME_PARENT_PAGE" val="0_2"/>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3_3"/>
  <p:tag name="KSO_WM_UNIT_ID" val="custom20204397_20*l_h_i*1_3_3"/>
  <p:tag name="KSO_WM_TEMPLATE_CATEGORY" val="custom"/>
  <p:tag name="KSO_WM_TEMPLATE_INDEX" val="20204397"/>
  <p:tag name="KSO_WM_UNIT_LAYERLEVEL" val="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168.xml><?xml version="1.0" encoding="utf-8"?>
<p:tagLst xmlns:p="http://schemas.openxmlformats.org/presentationml/2006/main">
  <p:tag name="KSO_WM_UNIT_COLOR_SCHEME_SHAPE_ID" val="138"/>
  <p:tag name="KSO_WM_UNIT_COLOR_SCHEME_PARENT_PAGE" val="0_2"/>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SUBTYPE" val="d"/>
  <p:tag name="KSO_WM_UNIT_TYPE" val="l_h_i"/>
  <p:tag name="KSO_WM_UNIT_INDEX" val="1_3_4"/>
  <p:tag name="KSO_WM_UNIT_ID" val="custom20204397_20*l_h_i*1_3_4"/>
  <p:tag name="KSO_WM_TEMPLATE_CATEGORY" val="custom"/>
  <p:tag name="KSO_WM_TEMPLATE_INDEX" val="20204397"/>
  <p:tag name="KSO_WM_UNIT_LAYERLEVEL" val="1_1_1"/>
  <p:tag name="KSO_WM_TAG_VERSION" val="1.0"/>
  <p:tag name="KSO_WM_BEAUTIFY_FLAG" val="#wm#"/>
  <p:tag name="KSO_WM_UNIT_TEXT_FILL_FORE_SCHEMECOLOR_INDEX" val="14"/>
  <p:tag name="KSO_WM_UNIT_TEXT_FILL_TYPE" val="1"/>
  <p:tag name="KSO_WM_UNIT_USESOURCEFORMAT_APPLY" val="1"/>
</p:tagLst>
</file>

<file path=ppt/tags/tag169.xml><?xml version="1.0" encoding="utf-8"?>
<p:tagLst xmlns:p="http://schemas.openxmlformats.org/presentationml/2006/main">
  <p:tag name="KSO_WM_UNIT_TEXT_PART_ID_V2" val="d-1-1"/>
  <p:tag name="KSO_WM_UNIT_COLOR_SCHEME_SHAPE_ID" val="135"/>
  <p:tag name="KSO_WM_UNIT_COLOR_SCHEME_PARENT_PAGE" val="0_2"/>
  <p:tag name="KSO_WM_UNIT_DIAGRAM_MODELTYPE" val="stripeEnum"/>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l1-2"/>
  <p:tag name="KSO_WM_UNIT_TYPE" val="l_h_f"/>
  <p:tag name="KSO_WM_UNIT_INDEX" val="1_3_1"/>
  <p:tag name="KSO_WM_UNIT_ID" val="custom20204397_20*l_h_f*1_3_1"/>
  <p:tag name="KSO_WM_TEMPLATE_CATEGORY" val="custom"/>
  <p:tag name="KSO_WM_TEMPLATE_INDEX" val="20204397"/>
  <p:tag name="KSO_WM_UNIT_LAYERLEVEL" val="1_1_1"/>
  <p:tag name="KSO_WM_TAG_VERSION" val="1.0"/>
  <p:tag name="KSO_WM_BEAUTIFY_FLAG" val="#wm#"/>
  <p:tag name="KSO_WM_UNIT_PRESET_TEXT" val="点击此处添加正文，文字是思想的提炼，请言简意赅。"/>
  <p:tag name="KSO_WM_UNIT_TEXT_FILL_FORE_SCHEMECOLOR_INDEX" val="13"/>
  <p:tag name="KSO_WM_UNIT_TEXT_FILL_TYPE" val="1"/>
  <p:tag name="KSO_WM_UNIT_USESOURCEFORMAT_APPLY"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p="http://schemas.openxmlformats.org/presentationml/2006/main">
  <p:tag name="KSO_WM_UNIT_TEXT_PART_ID_V2" val="c-1-1"/>
  <p:tag name="KSO_WM_UNIT_COLOR_SCHEME_SHAPE_ID" val="136"/>
  <p:tag name="KSO_WM_UNIT_COLOR_SCHEME_PARENT_PAGE" val="0_2"/>
  <p:tag name="KSO_WM_UNIT_DIAGRAM_MODELTYPE" val="stripeEnum"/>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l1-2"/>
  <p:tag name="KSO_WM_UNIT_TYPE" val="l_h_a"/>
  <p:tag name="KSO_WM_UNIT_INDEX" val="1_3_1"/>
  <p:tag name="KSO_WM_UNIT_ID" val="custom20204397_20*l_h_a*1_3_1"/>
  <p:tag name="KSO_WM_TEMPLATE_CATEGORY" val="custom"/>
  <p:tag name="KSO_WM_TEMPLATE_INDEX" val="20204397"/>
  <p:tag name="KSO_WM_UNIT_LAYERLEVEL" val="1_1_1"/>
  <p:tag name="KSO_WM_TAG_VERSION" val="1.0"/>
  <p:tag name="KSO_WM_BEAUTIFY_FLAG" val="#wm#"/>
  <p:tag name="KSO_WM_UNIT_PRESET_TEXT" val="单击此处添加小标题"/>
  <p:tag name="KSO_WM_UNIT_TEXT_FILL_FORE_SCHEMECOLOR_INDEX" val="13"/>
  <p:tag name="KSO_WM_UNIT_TEXT_FILL_TYPE" val="1"/>
  <p:tag name="KSO_WM_UNIT_USESOURCEFORMAT_APPLY" val="1"/>
</p:tagLst>
</file>

<file path=ppt/tags/tag171.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COLORSCHEME_VERSION" val="3.2"/>
  <p:tag name="KSO_WM_SLIDE_ID" val="custom20204397_20"/>
  <p:tag name="KSO_WM_TEMPLATE_SUBCATEGORY" val="0"/>
  <p:tag name="KSO_WM_TEMPLATE_MASTER_TYPE" val="1"/>
  <p:tag name="KSO_WM_TEMPLATE_COLOR_TYPE" val="1"/>
  <p:tag name="KSO_WM_SLIDE_TYPE" val="text"/>
  <p:tag name="KSO_WM_SLIDE_SUBTYPE" val="pureTxt"/>
  <p:tag name="KSO_WM_SLIDE_ITEM_CNT" val="3"/>
  <p:tag name="KSO_WM_SLIDE_INDEX" val="20"/>
  <p:tag name="KSO_WM_SLIDE_SIZE" val="863.95*187.85"/>
  <p:tag name="KSO_WM_SLIDE_POSITION" val="47.8436*206.122"/>
  <p:tag name="KSO_WM_DIAGRAM_GROUP_CODE" val="l1-2"/>
  <p:tag name="KSO_WM_SLIDE_DIAGTYPE" val="l"/>
  <p:tag name="KSO_WM_TAG_VERSION" val="1.0"/>
  <p:tag name="KSO_WM_BEAUTIFY_FLAG" val="#wm#"/>
  <p:tag name="KSO_WM_TEMPLATE_CATEGORY" val="custom"/>
  <p:tag name="KSO_WM_TEMPLATE_INDEX" val="20204421"/>
  <p:tag name="KSO_WM_SLIDE_LAYOUT" val="a_i_l"/>
  <p:tag name="KSO_WM_SLIDE_LAYOUT_CNT" val="1_1_1"/>
</p:tagLst>
</file>

<file path=ppt/tags/tag172.xml><?xml version="1.0" encoding="utf-8"?>
<p:tagLst xmlns:p="http://schemas.openxmlformats.org/presentationml/2006/main">
  <p:tag name="KSO_WM_SLIDE_BACKGROUND_TYPE" val="navigation"/>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6"/>
  <p:tag name="KSO_WM_UNIT_ID" val="custom20204397_22*i*6"/>
  <p:tag name="KSO_WM_TEMPLATE_CATEGORY" val="custom"/>
  <p:tag name="KSO_WM_TEMPLATE_INDEX" val="20204397"/>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1"/>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397_22*i*1"/>
  <p:tag name="KSO_WM_TEMPLATE_CATEGORY" val="custom"/>
  <p:tag name="KSO_WM_TEMPLATE_INDEX" val="20204397"/>
  <p:tag name="KSO_WM_UNIT_LAYERLEVEL" val="1"/>
  <p:tag name="KSO_WM_TAG_VERSION" val="1.0"/>
  <p:tag name="KSO_WM_BEAUTIFY_FLAG" val="#wm#"/>
  <p:tag name="KSO_WM_UNIT_USESOURCEFORMAT_APPLY" val="1"/>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397_22*i*2"/>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3"/>
  <p:tag name="KSO_WM_UNIT_ID" val="custom20204397_22*i*3"/>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4"/>
  <p:tag name="KSO_WM_UNIT_ID" val="custom20204397_22*i*4"/>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5"/>
  <p:tag name="KSO_WM_UNIT_ID" val="custom20204397_22*i*5"/>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178.xml><?xml version="1.0" encoding="utf-8"?>
<p:tagLst xmlns:p="http://schemas.openxmlformats.org/presentationml/2006/main">
  <p:tag name="KSO_WM_UNIT_DEFAULT_FONT" val="28;32;4"/>
  <p:tag name="KSO_WM_UNIT_BLOCK" val="0"/>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DIAGRAM_GROUP_CODE" val="l1-2"/>
  <p:tag name="KSO_WM_UNIT_TYPE" val="a"/>
  <p:tag name="KSO_WM_UNIT_INDEX" val="1"/>
  <p:tag name="KSO_WM_UNIT_ID" val="custom20204397_22*a*1"/>
  <p:tag name="KSO_WM_TEMPLATE_CATEGORY" val="custom"/>
  <p:tag name="KSO_WM_TEMPLATE_INDEX" val="20204397"/>
  <p:tag name="KSO_WM_UNIT_LAYERLEVEL" val="1"/>
  <p:tag name="KSO_WM_TAG_VERSION" val="1.0"/>
  <p:tag name="KSO_WM_BEAUTIFY_FLAG" val="#wm#"/>
  <p:tag name="KSO_WM_UNIT_PRESET_TEXT" val="单击此处添加大标题"/>
  <p:tag name="KSO_WM_UNIT_TEXT_FILL_FORE_SCHEMECOLOR_INDEX" val="13"/>
  <p:tag name="KSO_WM_UNIT_TEXT_FILL_TYPE" val="1"/>
  <p:tag name="KSO_WM_UNIT_USESOURCEFORMAT_APPLY" val="1"/>
</p:tagLst>
</file>

<file path=ppt/tags/tag179.xml><?xml version="1.0" encoding="utf-8"?>
<p:tagLst xmlns:p="http://schemas.openxmlformats.org/presentationml/2006/main">
  <p:tag name="KSO_WM_UNIT_COLOR_SCHEME_SHAPE_ID" val="8"/>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1"/>
  <p:tag name="KSO_WM_UNIT_ID" val="custom20204397_22*l_h_i*1_1_1"/>
  <p:tag name="KSO_WM_TEMPLATE_CATEGORY" val="custom"/>
  <p:tag name="KSO_WM_TEMPLATE_INDEX" val="20204397"/>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 name="KSO_WM_UNIT_USESOURCEFORMAT_APPLY"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p="http://schemas.openxmlformats.org/presentationml/2006/main">
  <p:tag name="KSO_WM_UNIT_COLOR_SCHEME_SHAPE_ID" val="16"/>
  <p:tag name="KSO_WM_UNIT_COLOR_SCHEME_PARENT_PAGE" val="0_5"/>
  <p:tag name="KSO_WM_UNIT_FOIL_COLOR" val="1"/>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2"/>
  <p:tag name="KSO_WM_UNIT_ID" val="custom20204397_22*l_h_i*1_1_2"/>
  <p:tag name="KSO_WM_TEMPLATE_CATEGORY" val="custom"/>
  <p:tag name="KSO_WM_TEMPLATE_INDEX" val="20204397"/>
  <p:tag name="KSO_WM_UNIT_LAYERLEVEL" val="1_1_1"/>
  <p:tag name="KSO_WM_TAG_VERSION" val="1.0"/>
  <p:tag name="KSO_WM_BEAUTIFY_FLAG" val="#wm#"/>
  <p:tag name="KSO_WM_UNIT_FILL_FORE_SCHEMECOLOR_INDEX" val="16"/>
  <p:tag name="KSO_WM_UNIT_FILL_TYPE" val="1"/>
  <p:tag name="KSO_WM_UNIT_LINE_FORE_SCHEMECOLOR_INDEX" val="5"/>
  <p:tag name="KSO_WM_UNIT_LINE_FILL_TYPE" val="2"/>
  <p:tag name="KSO_WM_UNIT_TEXT_FILL_FORE_SCHEMECOLOR_INDEX" val="14"/>
  <p:tag name="KSO_WM_UNIT_TEXT_FILL_TYPE" val="1"/>
  <p:tag name="KSO_WM_UNIT_USESOURCEFORMAT_APPLY" val="1"/>
</p:tagLst>
</file>

<file path=ppt/tags/tag181.xml><?xml version="1.0" encoding="utf-8"?>
<p:tagLst xmlns:p="http://schemas.openxmlformats.org/presentationml/2006/main">
  <p:tag name="KSO_WM_UNIT_COLOR_SCHEME_SHAPE_ID" val="31"/>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3"/>
  <p:tag name="KSO_WM_UNIT_ID" val="custom20204397_22*l_h_i*1_1_3"/>
  <p:tag name="KSO_WM_TEMPLATE_CATEGORY" val="custom"/>
  <p:tag name="KSO_WM_TEMPLATE_INDEX" val="20204397"/>
  <p:tag name="KSO_WM_UNIT_LAYERLEVEL" val="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182.xml><?xml version="1.0" encoding="utf-8"?>
<p:tagLst xmlns:p="http://schemas.openxmlformats.org/presentationml/2006/main">
  <p:tag name="KSO_WM_UNIT_COLOR_SCHEME_SHAPE_ID" val="32"/>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SUBTYPE" val="d"/>
  <p:tag name="KSO_WM_UNIT_TYPE" val="l_h_i"/>
  <p:tag name="KSO_WM_UNIT_INDEX" val="1_1_4"/>
  <p:tag name="KSO_WM_UNIT_ID" val="custom20204397_22*l_h_i*1_1_4"/>
  <p:tag name="KSO_WM_TEMPLATE_CATEGORY" val="custom"/>
  <p:tag name="KSO_WM_TEMPLATE_INDEX" val="20204397"/>
  <p:tag name="KSO_WM_UNIT_LAYERLEVEL" val="1_1_1"/>
  <p:tag name="KSO_WM_TAG_VERSION" val="1.0"/>
  <p:tag name="KSO_WM_BEAUTIFY_FLAG" val="#wm#"/>
  <p:tag name="KSO_WM_UNIT_TEXT_FILL_FORE_SCHEMECOLOR_INDEX" val="14"/>
  <p:tag name="KSO_WM_UNIT_TEXT_FILL_TYPE" val="1"/>
  <p:tag name="KSO_WM_UNIT_USESOURCEFORMAT_APPLY" val="1"/>
</p:tagLst>
</file>

<file path=ppt/tags/tag183.xml><?xml version="1.0" encoding="utf-8"?>
<p:tagLst xmlns:p="http://schemas.openxmlformats.org/presentationml/2006/main">
  <p:tag name="KSO_WM_UNIT_TEXT_PART_ID_V2" val="d-1-1"/>
  <p:tag name="KSO_WM_UNIT_COLOR_SCHEME_SHAPE_ID" val="2"/>
  <p:tag name="KSO_WM_UNIT_COLOR_SCHEME_PARENT_PAGE" val="0_5"/>
  <p:tag name="KSO_WM_UNIT_DIAGRAM_MODELTYPE" val="stripeEnum"/>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l1-2"/>
  <p:tag name="KSO_WM_UNIT_TYPE" val="l_h_f"/>
  <p:tag name="KSO_WM_UNIT_INDEX" val="1_1_1"/>
  <p:tag name="KSO_WM_UNIT_ID" val="custom20204397_22*l_h_f*1_1_1"/>
  <p:tag name="KSO_WM_TEMPLATE_CATEGORY" val="custom"/>
  <p:tag name="KSO_WM_TEMPLATE_INDEX" val="20204397"/>
  <p:tag name="KSO_WM_UNIT_LAYERLEVEL" val="1_1_1"/>
  <p:tag name="KSO_WM_TAG_VERSION" val="1.0"/>
  <p:tag name="KSO_WM_BEAUTIFY_FLAG" val="#wm#"/>
  <p:tag name="KSO_WM_UNIT_PRESET_TEXT" val="点击此处添加正文，文字是思想的提炼。"/>
  <p:tag name="KSO_WM_UNIT_TEXT_FILL_FORE_SCHEMECOLOR_INDEX" val="13"/>
  <p:tag name="KSO_WM_UNIT_TEXT_FILL_TYPE" val="1"/>
  <p:tag name="KSO_WM_UNIT_USESOURCEFORMAT_APPLY" val="1"/>
</p:tagLst>
</file>

<file path=ppt/tags/tag184.xml><?xml version="1.0" encoding="utf-8"?>
<p:tagLst xmlns:p="http://schemas.openxmlformats.org/presentationml/2006/main">
  <p:tag name="KSO_WM_UNIT_TEXT_PART_ID_V2" val="c-1-1"/>
  <p:tag name="KSO_WM_UNIT_COLOR_SCHEME_SHAPE_ID" val="28"/>
  <p:tag name="KSO_WM_UNIT_COLOR_SCHEME_PARENT_PAGE" val="0_5"/>
  <p:tag name="KSO_WM_UNIT_DIAGRAM_MODELTYPE" val="stripeEnum"/>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l1-2"/>
  <p:tag name="KSO_WM_UNIT_TYPE" val="l_h_a"/>
  <p:tag name="KSO_WM_UNIT_INDEX" val="1_1_1"/>
  <p:tag name="KSO_WM_UNIT_ID" val="custom20204397_22*l_h_a*1_1_1"/>
  <p:tag name="KSO_WM_TEMPLATE_CATEGORY" val="custom"/>
  <p:tag name="KSO_WM_TEMPLATE_INDEX" val="20204397"/>
  <p:tag name="KSO_WM_UNIT_LAYERLEVEL" val="1_1_1"/>
  <p:tag name="KSO_WM_TAG_VERSION" val="1.0"/>
  <p:tag name="KSO_WM_BEAUTIFY_FLAG" val="#wm#"/>
  <p:tag name="KSO_WM_UNIT_PRESET_TEXT" val="单击此处添加小标题"/>
  <p:tag name="KSO_WM_UNIT_TEXT_FILL_FORE_SCHEMECOLOR_INDEX" val="13"/>
  <p:tag name="KSO_WM_UNIT_TEXT_FILL_TYPE" val="1"/>
  <p:tag name="KSO_WM_UNIT_USESOURCEFORMAT_APPLY" val="1"/>
</p:tagLst>
</file>

<file path=ppt/tags/tag185.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COLORSCHEME_VERSION" val="3.2"/>
  <p:tag name="KSO_WM_SLIDE_ID" val="custom20204397_22"/>
  <p:tag name="KSO_WM_TEMPLATE_SUBCATEGORY" val="0"/>
  <p:tag name="KSO_WM_TEMPLATE_MASTER_TYPE" val="1"/>
  <p:tag name="KSO_WM_TEMPLATE_COLOR_TYPE" val="1"/>
  <p:tag name="KSO_WM_SLIDE_TYPE" val="text"/>
  <p:tag name="KSO_WM_SLIDE_SUBTYPE" val="pureTxt"/>
  <p:tag name="KSO_WM_SLIDE_ITEM_CNT" val="5"/>
  <p:tag name="KSO_WM_SLIDE_INDEX" val="22"/>
  <p:tag name="KSO_WM_SLIDE_SIZE" val="836.731*360"/>
  <p:tag name="KSO_WM_SLIDE_POSITION" val="61.4531*120.047"/>
  <p:tag name="KSO_WM_DIAGRAM_GROUP_CODE" val="l1-2"/>
  <p:tag name="KSO_WM_SLIDE_DIAGTYPE" val="l"/>
  <p:tag name="KSO_WM_TAG_VERSION" val="1.0"/>
  <p:tag name="KSO_WM_BEAUTIFY_FLAG" val="#wm#"/>
  <p:tag name="KSO_WM_TEMPLATE_CATEGORY" val="custom"/>
  <p:tag name="KSO_WM_TEMPLATE_INDEX" val="20204421"/>
  <p:tag name="KSO_WM_SLIDE_LAYOUT" val="a_i_l"/>
  <p:tag name="KSO_WM_SLIDE_LAYOUT_CNT" val="1_1_1"/>
</p:tagLst>
</file>

<file path=ppt/tags/tag186.xml><?xml version="1.0" encoding="utf-8"?>
<p:tagLst xmlns:p="http://schemas.openxmlformats.org/presentationml/2006/main">
  <p:tag name="KSO_WM_SLIDE_BACKGROUND_TYPE" val="navigation"/>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6"/>
  <p:tag name="KSO_WM_UNIT_ID" val="custom20204397_22*i*6"/>
  <p:tag name="KSO_WM_TEMPLATE_CATEGORY" val="custom"/>
  <p:tag name="KSO_WM_TEMPLATE_INDEX" val="20204397"/>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1"/>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397_22*i*1"/>
  <p:tag name="KSO_WM_TEMPLATE_CATEGORY" val="custom"/>
  <p:tag name="KSO_WM_TEMPLATE_INDEX" val="20204397"/>
  <p:tag name="KSO_WM_UNIT_LAYERLEVEL" val="1"/>
  <p:tag name="KSO_WM_TAG_VERSION" val="1.0"/>
  <p:tag name="KSO_WM_BEAUTIFY_FLAG" val="#wm#"/>
  <p:tag name="KSO_WM_UNIT_USESOURCEFORMAT_APPLY" val="1"/>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397_22*i*2"/>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3"/>
  <p:tag name="KSO_WM_UNIT_ID" val="custom20204397_22*i*3"/>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4"/>
  <p:tag name="KSO_WM_UNIT_ID" val="custom20204397_22*i*4"/>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5"/>
  <p:tag name="KSO_WM_UNIT_ID" val="custom20204397_22*i*5"/>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192.xml><?xml version="1.0" encoding="utf-8"?>
<p:tagLst xmlns:p="http://schemas.openxmlformats.org/presentationml/2006/main">
  <p:tag name="KSO_WM_UNIT_DEFAULT_FONT" val="28;32;4"/>
  <p:tag name="KSO_WM_UNIT_BLOCK" val="0"/>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DIAGRAM_GROUP_CODE" val="l1-2"/>
  <p:tag name="KSO_WM_UNIT_TYPE" val="a"/>
  <p:tag name="KSO_WM_UNIT_INDEX" val="1"/>
  <p:tag name="KSO_WM_UNIT_ID" val="custom20204397_22*a*1"/>
  <p:tag name="KSO_WM_TEMPLATE_CATEGORY" val="custom"/>
  <p:tag name="KSO_WM_TEMPLATE_INDEX" val="20204397"/>
  <p:tag name="KSO_WM_UNIT_LAYERLEVEL" val="1"/>
  <p:tag name="KSO_WM_TAG_VERSION" val="1.0"/>
  <p:tag name="KSO_WM_BEAUTIFY_FLAG" val="#wm#"/>
  <p:tag name="KSO_WM_UNIT_PRESET_TEXT" val="单击此处添加大标题"/>
  <p:tag name="KSO_WM_UNIT_TEXT_FILL_FORE_SCHEMECOLOR_INDEX" val="13"/>
  <p:tag name="KSO_WM_UNIT_TEXT_FILL_TYPE" val="1"/>
  <p:tag name="KSO_WM_UNIT_USESOURCEFORMAT_APPLY" val="1"/>
</p:tagLst>
</file>

<file path=ppt/tags/tag193.xml><?xml version="1.0" encoding="utf-8"?>
<p:tagLst xmlns:p="http://schemas.openxmlformats.org/presentationml/2006/main">
  <p:tag name="KSO_WM_UNIT_COLOR_SCHEME_SHAPE_ID" val="8"/>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1"/>
  <p:tag name="KSO_WM_UNIT_ID" val="custom20204397_22*l_h_i*1_1_1"/>
  <p:tag name="KSO_WM_TEMPLATE_CATEGORY" val="custom"/>
  <p:tag name="KSO_WM_TEMPLATE_INDEX" val="20204397"/>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 name="KSO_WM_UNIT_USESOURCEFORMAT_APPLY" val="1"/>
</p:tagLst>
</file>

<file path=ppt/tags/tag194.xml><?xml version="1.0" encoding="utf-8"?>
<p:tagLst xmlns:p="http://schemas.openxmlformats.org/presentationml/2006/main">
  <p:tag name="KSO_WM_UNIT_COLOR_SCHEME_SHAPE_ID" val="16"/>
  <p:tag name="KSO_WM_UNIT_COLOR_SCHEME_PARENT_PAGE" val="0_5"/>
  <p:tag name="KSO_WM_UNIT_FOIL_COLOR" val="1"/>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2"/>
  <p:tag name="KSO_WM_UNIT_ID" val="custom20204397_22*l_h_i*1_1_2"/>
  <p:tag name="KSO_WM_TEMPLATE_CATEGORY" val="custom"/>
  <p:tag name="KSO_WM_TEMPLATE_INDEX" val="20204397"/>
  <p:tag name="KSO_WM_UNIT_LAYERLEVEL" val="1_1_1"/>
  <p:tag name="KSO_WM_TAG_VERSION" val="1.0"/>
  <p:tag name="KSO_WM_BEAUTIFY_FLAG" val="#wm#"/>
  <p:tag name="KSO_WM_UNIT_FILL_FORE_SCHEMECOLOR_INDEX" val="16"/>
  <p:tag name="KSO_WM_UNIT_FILL_TYPE" val="1"/>
  <p:tag name="KSO_WM_UNIT_LINE_FORE_SCHEMECOLOR_INDEX" val="5"/>
  <p:tag name="KSO_WM_UNIT_LINE_FILL_TYPE" val="2"/>
  <p:tag name="KSO_WM_UNIT_TEXT_FILL_FORE_SCHEMECOLOR_INDEX" val="14"/>
  <p:tag name="KSO_WM_UNIT_TEXT_FILL_TYPE" val="1"/>
  <p:tag name="KSO_WM_UNIT_USESOURCEFORMAT_APPLY" val="1"/>
</p:tagLst>
</file>

<file path=ppt/tags/tag195.xml><?xml version="1.0" encoding="utf-8"?>
<p:tagLst xmlns:p="http://schemas.openxmlformats.org/presentationml/2006/main">
  <p:tag name="KSO_WM_UNIT_COLOR_SCHEME_SHAPE_ID" val="31"/>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3"/>
  <p:tag name="KSO_WM_UNIT_ID" val="custom20204397_22*l_h_i*1_1_3"/>
  <p:tag name="KSO_WM_TEMPLATE_CATEGORY" val="custom"/>
  <p:tag name="KSO_WM_TEMPLATE_INDEX" val="20204397"/>
  <p:tag name="KSO_WM_UNIT_LAYERLEVEL" val="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196.xml><?xml version="1.0" encoding="utf-8"?>
<p:tagLst xmlns:p="http://schemas.openxmlformats.org/presentationml/2006/main">
  <p:tag name="KSO_WM_UNIT_COLOR_SCHEME_SHAPE_ID" val="32"/>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SUBTYPE" val="d"/>
  <p:tag name="KSO_WM_UNIT_TYPE" val="l_h_i"/>
  <p:tag name="KSO_WM_UNIT_INDEX" val="1_1_4"/>
  <p:tag name="KSO_WM_UNIT_ID" val="custom20204397_22*l_h_i*1_1_4"/>
  <p:tag name="KSO_WM_TEMPLATE_CATEGORY" val="custom"/>
  <p:tag name="KSO_WM_TEMPLATE_INDEX" val="20204397"/>
  <p:tag name="KSO_WM_UNIT_LAYERLEVEL" val="1_1_1"/>
  <p:tag name="KSO_WM_TAG_VERSION" val="1.0"/>
  <p:tag name="KSO_WM_BEAUTIFY_FLAG" val="#wm#"/>
  <p:tag name="KSO_WM_UNIT_TEXT_FILL_FORE_SCHEMECOLOR_INDEX" val="14"/>
  <p:tag name="KSO_WM_UNIT_TEXT_FILL_TYPE" val="1"/>
  <p:tag name="KSO_WM_UNIT_USESOURCEFORMAT_APPLY" val="1"/>
</p:tagLst>
</file>

<file path=ppt/tags/tag197.xml><?xml version="1.0" encoding="utf-8"?>
<p:tagLst xmlns:p="http://schemas.openxmlformats.org/presentationml/2006/main">
  <p:tag name="KSO_WM_UNIT_TEXT_PART_ID_V2" val="d-1-1"/>
  <p:tag name="KSO_WM_UNIT_COLOR_SCHEME_SHAPE_ID" val="2"/>
  <p:tag name="KSO_WM_UNIT_COLOR_SCHEME_PARENT_PAGE" val="0_5"/>
  <p:tag name="KSO_WM_UNIT_DIAGRAM_MODELTYPE" val="stripeEnum"/>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l1-2"/>
  <p:tag name="KSO_WM_UNIT_TYPE" val="l_h_f"/>
  <p:tag name="KSO_WM_UNIT_INDEX" val="1_1_1"/>
  <p:tag name="KSO_WM_UNIT_ID" val="custom20204397_22*l_h_f*1_1_1"/>
  <p:tag name="KSO_WM_TEMPLATE_CATEGORY" val="custom"/>
  <p:tag name="KSO_WM_TEMPLATE_INDEX" val="20204397"/>
  <p:tag name="KSO_WM_UNIT_LAYERLEVEL" val="1_1_1"/>
  <p:tag name="KSO_WM_TAG_VERSION" val="1.0"/>
  <p:tag name="KSO_WM_BEAUTIFY_FLAG" val="#wm#"/>
  <p:tag name="KSO_WM_UNIT_PRESET_TEXT" val="点击此处添加正文，文字是思想的提炼。"/>
  <p:tag name="KSO_WM_UNIT_TEXT_FILL_FORE_SCHEMECOLOR_INDEX" val="13"/>
  <p:tag name="KSO_WM_UNIT_TEXT_FILL_TYPE" val="1"/>
  <p:tag name="KSO_WM_UNIT_USESOURCEFORMAT_APPLY" val="1"/>
</p:tagLst>
</file>

<file path=ppt/tags/tag198.xml><?xml version="1.0" encoding="utf-8"?>
<p:tagLst xmlns:p="http://schemas.openxmlformats.org/presentationml/2006/main">
  <p:tag name="KSO_WM_UNIT_TEXT_PART_ID_V2" val="c-1-1"/>
  <p:tag name="KSO_WM_UNIT_COLOR_SCHEME_SHAPE_ID" val="28"/>
  <p:tag name="KSO_WM_UNIT_COLOR_SCHEME_PARENT_PAGE" val="0_5"/>
  <p:tag name="KSO_WM_UNIT_DIAGRAM_MODELTYPE" val="stripeEnum"/>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l1-2"/>
  <p:tag name="KSO_WM_UNIT_TYPE" val="l_h_a"/>
  <p:tag name="KSO_WM_UNIT_INDEX" val="1_1_1"/>
  <p:tag name="KSO_WM_UNIT_ID" val="custom20204397_22*l_h_a*1_1_1"/>
  <p:tag name="KSO_WM_TEMPLATE_CATEGORY" val="custom"/>
  <p:tag name="KSO_WM_TEMPLATE_INDEX" val="20204397"/>
  <p:tag name="KSO_WM_UNIT_LAYERLEVEL" val="1_1_1"/>
  <p:tag name="KSO_WM_TAG_VERSION" val="1.0"/>
  <p:tag name="KSO_WM_BEAUTIFY_FLAG" val="#wm#"/>
  <p:tag name="KSO_WM_UNIT_PRESET_TEXT" val="单击此处添加小标题"/>
  <p:tag name="KSO_WM_UNIT_TEXT_FILL_FORE_SCHEMECOLOR_INDEX" val="13"/>
  <p:tag name="KSO_WM_UNIT_TEXT_FILL_TYPE" val="1"/>
  <p:tag name="KSO_WM_UNIT_USESOURCEFORMAT_APPLY" val="1"/>
</p:tagLst>
</file>

<file path=ppt/tags/tag199.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COLORSCHEME_VERSION" val="3.2"/>
  <p:tag name="KSO_WM_SLIDE_ID" val="custom20204397_22"/>
  <p:tag name="KSO_WM_TEMPLATE_SUBCATEGORY" val="0"/>
  <p:tag name="KSO_WM_TEMPLATE_MASTER_TYPE" val="1"/>
  <p:tag name="KSO_WM_TEMPLATE_COLOR_TYPE" val="1"/>
  <p:tag name="KSO_WM_SLIDE_TYPE" val="text"/>
  <p:tag name="KSO_WM_SLIDE_SUBTYPE" val="pureTxt"/>
  <p:tag name="KSO_WM_SLIDE_ITEM_CNT" val="5"/>
  <p:tag name="KSO_WM_SLIDE_INDEX" val="22"/>
  <p:tag name="KSO_WM_SLIDE_SIZE" val="836.731*360"/>
  <p:tag name="KSO_WM_SLIDE_POSITION" val="61.4531*120.047"/>
  <p:tag name="KSO_WM_DIAGRAM_GROUP_CODE" val="l1-2"/>
  <p:tag name="KSO_WM_SLIDE_DIAGTYPE" val="l"/>
  <p:tag name="KSO_WM_TAG_VERSION" val="1.0"/>
  <p:tag name="KSO_WM_BEAUTIFY_FLAG" val="#wm#"/>
  <p:tag name="KSO_WM_TEMPLATE_CATEGORY" val="custom"/>
  <p:tag name="KSO_WM_TEMPLATE_INDEX" val="20204421"/>
  <p:tag name="KSO_WM_SLIDE_LAYOUT" val="a_i_l"/>
  <p:tag name="KSO_WM_SLIDE_LAYOUT_CNT" val="1_1_1"/>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SLIDE_BACKGROUND_TYPE" val="navigation"/>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6"/>
  <p:tag name="KSO_WM_UNIT_ID" val="custom20204397_22*i*6"/>
  <p:tag name="KSO_WM_TEMPLATE_CATEGORY" val="custom"/>
  <p:tag name="KSO_WM_TEMPLATE_INDEX" val="20204397"/>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1"/>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397_22*i*1"/>
  <p:tag name="KSO_WM_TEMPLATE_CATEGORY" val="custom"/>
  <p:tag name="KSO_WM_TEMPLATE_INDEX" val="20204397"/>
  <p:tag name="KSO_WM_UNIT_LAYERLEVEL" val="1"/>
  <p:tag name="KSO_WM_TAG_VERSION" val="1.0"/>
  <p:tag name="KSO_WM_BEAUTIFY_FLAG" val="#wm#"/>
  <p:tag name="KSO_WM_UNIT_USESOURCEFORMAT_APPLY" val="1"/>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397_22*i*2"/>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3"/>
  <p:tag name="KSO_WM_UNIT_ID" val="custom20204397_22*i*3"/>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4"/>
  <p:tag name="KSO_WM_UNIT_ID" val="custom20204397_22*i*4"/>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5"/>
  <p:tag name="KSO_WM_UNIT_ID" val="custom20204397_22*i*5"/>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06.xml><?xml version="1.0" encoding="utf-8"?>
<p:tagLst xmlns:p="http://schemas.openxmlformats.org/presentationml/2006/main">
  <p:tag name="KSO_WM_UNIT_DEFAULT_FONT" val="28;32;4"/>
  <p:tag name="KSO_WM_UNIT_BLOCK" val="0"/>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DIAGRAM_GROUP_CODE" val="l1-2"/>
  <p:tag name="KSO_WM_UNIT_TYPE" val="a"/>
  <p:tag name="KSO_WM_UNIT_INDEX" val="1"/>
  <p:tag name="KSO_WM_UNIT_ID" val="custom20204397_22*a*1"/>
  <p:tag name="KSO_WM_TEMPLATE_CATEGORY" val="custom"/>
  <p:tag name="KSO_WM_TEMPLATE_INDEX" val="20204397"/>
  <p:tag name="KSO_WM_UNIT_LAYERLEVEL" val="1"/>
  <p:tag name="KSO_WM_TAG_VERSION" val="1.0"/>
  <p:tag name="KSO_WM_BEAUTIFY_FLAG" val="#wm#"/>
  <p:tag name="KSO_WM_UNIT_PRESET_TEXT" val="单击此处添加大标题"/>
  <p:tag name="KSO_WM_UNIT_TEXT_FILL_FORE_SCHEMECOLOR_INDEX" val="13"/>
  <p:tag name="KSO_WM_UNIT_TEXT_FILL_TYPE" val="1"/>
  <p:tag name="KSO_WM_UNIT_USESOURCEFORMAT_APPLY" val="1"/>
</p:tagLst>
</file>

<file path=ppt/tags/tag207.xml><?xml version="1.0" encoding="utf-8"?>
<p:tagLst xmlns:p="http://schemas.openxmlformats.org/presentationml/2006/main">
  <p:tag name="KSO_WM_UNIT_COLOR_SCHEME_SHAPE_ID" val="8"/>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1"/>
  <p:tag name="KSO_WM_UNIT_ID" val="custom20204397_22*l_h_i*1_1_1"/>
  <p:tag name="KSO_WM_TEMPLATE_CATEGORY" val="custom"/>
  <p:tag name="KSO_WM_TEMPLATE_INDEX" val="20204397"/>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 name="KSO_WM_UNIT_USESOURCEFORMAT_APPLY" val="1"/>
</p:tagLst>
</file>

<file path=ppt/tags/tag208.xml><?xml version="1.0" encoding="utf-8"?>
<p:tagLst xmlns:p="http://schemas.openxmlformats.org/presentationml/2006/main">
  <p:tag name="KSO_WM_UNIT_COLOR_SCHEME_SHAPE_ID" val="16"/>
  <p:tag name="KSO_WM_UNIT_COLOR_SCHEME_PARENT_PAGE" val="0_5"/>
  <p:tag name="KSO_WM_UNIT_FOIL_COLOR" val="1"/>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2"/>
  <p:tag name="KSO_WM_UNIT_ID" val="custom20204397_22*l_h_i*1_1_2"/>
  <p:tag name="KSO_WM_TEMPLATE_CATEGORY" val="custom"/>
  <p:tag name="KSO_WM_TEMPLATE_INDEX" val="20204397"/>
  <p:tag name="KSO_WM_UNIT_LAYERLEVEL" val="1_1_1"/>
  <p:tag name="KSO_WM_TAG_VERSION" val="1.0"/>
  <p:tag name="KSO_WM_BEAUTIFY_FLAG" val="#wm#"/>
  <p:tag name="KSO_WM_UNIT_FILL_FORE_SCHEMECOLOR_INDEX" val="16"/>
  <p:tag name="KSO_WM_UNIT_FILL_TYPE" val="1"/>
  <p:tag name="KSO_WM_UNIT_LINE_FORE_SCHEMECOLOR_INDEX" val="5"/>
  <p:tag name="KSO_WM_UNIT_LINE_FILL_TYPE" val="2"/>
  <p:tag name="KSO_WM_UNIT_TEXT_FILL_FORE_SCHEMECOLOR_INDEX" val="14"/>
  <p:tag name="KSO_WM_UNIT_TEXT_FILL_TYPE" val="1"/>
  <p:tag name="KSO_WM_UNIT_USESOURCEFORMAT_APPLY" val="1"/>
</p:tagLst>
</file>

<file path=ppt/tags/tag209.xml><?xml version="1.0" encoding="utf-8"?>
<p:tagLst xmlns:p="http://schemas.openxmlformats.org/presentationml/2006/main">
  <p:tag name="KSO_WM_UNIT_COLOR_SCHEME_SHAPE_ID" val="31"/>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3"/>
  <p:tag name="KSO_WM_UNIT_ID" val="custom20204397_22*l_h_i*1_1_3"/>
  <p:tag name="KSO_WM_TEMPLATE_CATEGORY" val="custom"/>
  <p:tag name="KSO_WM_TEMPLATE_INDEX" val="20204397"/>
  <p:tag name="KSO_WM_UNIT_LAYERLEVEL" val="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COLOR_SCHEME_SHAPE_ID" val="32"/>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SUBTYPE" val="d"/>
  <p:tag name="KSO_WM_UNIT_TYPE" val="l_h_i"/>
  <p:tag name="KSO_WM_UNIT_INDEX" val="1_1_4"/>
  <p:tag name="KSO_WM_UNIT_ID" val="custom20204397_22*l_h_i*1_1_4"/>
  <p:tag name="KSO_WM_TEMPLATE_CATEGORY" val="custom"/>
  <p:tag name="KSO_WM_TEMPLATE_INDEX" val="20204397"/>
  <p:tag name="KSO_WM_UNIT_LAYERLEVEL" val="1_1_1"/>
  <p:tag name="KSO_WM_TAG_VERSION" val="1.0"/>
  <p:tag name="KSO_WM_BEAUTIFY_FLAG" val="#wm#"/>
  <p:tag name="KSO_WM_UNIT_TEXT_FILL_FORE_SCHEMECOLOR_INDEX" val="14"/>
  <p:tag name="KSO_WM_UNIT_TEXT_FILL_TYPE" val="1"/>
  <p:tag name="KSO_WM_UNIT_USESOURCEFORMAT_APPLY" val="1"/>
</p:tagLst>
</file>

<file path=ppt/tags/tag211.xml><?xml version="1.0" encoding="utf-8"?>
<p:tagLst xmlns:p="http://schemas.openxmlformats.org/presentationml/2006/main">
  <p:tag name="KSO_WM_UNIT_TEXT_PART_ID_V2" val="d-1-1"/>
  <p:tag name="KSO_WM_UNIT_COLOR_SCHEME_SHAPE_ID" val="2"/>
  <p:tag name="KSO_WM_UNIT_COLOR_SCHEME_PARENT_PAGE" val="0_5"/>
  <p:tag name="KSO_WM_UNIT_DIAGRAM_MODELTYPE" val="stripeEnum"/>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l1-2"/>
  <p:tag name="KSO_WM_UNIT_TYPE" val="l_h_f"/>
  <p:tag name="KSO_WM_UNIT_INDEX" val="1_1_1"/>
  <p:tag name="KSO_WM_UNIT_ID" val="custom20204397_22*l_h_f*1_1_1"/>
  <p:tag name="KSO_WM_TEMPLATE_CATEGORY" val="custom"/>
  <p:tag name="KSO_WM_TEMPLATE_INDEX" val="20204397"/>
  <p:tag name="KSO_WM_UNIT_LAYERLEVEL" val="1_1_1"/>
  <p:tag name="KSO_WM_TAG_VERSION" val="1.0"/>
  <p:tag name="KSO_WM_BEAUTIFY_FLAG" val="#wm#"/>
  <p:tag name="KSO_WM_UNIT_PRESET_TEXT" val="点击此处添加正文，文字是思想的提炼。"/>
  <p:tag name="KSO_WM_UNIT_TEXT_FILL_FORE_SCHEMECOLOR_INDEX" val="13"/>
  <p:tag name="KSO_WM_UNIT_TEXT_FILL_TYPE" val="1"/>
  <p:tag name="KSO_WM_UNIT_USESOURCEFORMAT_APPLY" val="1"/>
</p:tagLst>
</file>

<file path=ppt/tags/tag212.xml><?xml version="1.0" encoding="utf-8"?>
<p:tagLst xmlns:p="http://schemas.openxmlformats.org/presentationml/2006/main">
  <p:tag name="KSO_WM_UNIT_TEXT_PART_ID_V2" val="c-1-1"/>
  <p:tag name="KSO_WM_UNIT_COLOR_SCHEME_SHAPE_ID" val="28"/>
  <p:tag name="KSO_WM_UNIT_COLOR_SCHEME_PARENT_PAGE" val="0_5"/>
  <p:tag name="KSO_WM_UNIT_DIAGRAM_MODELTYPE" val="stripeEnum"/>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l1-2"/>
  <p:tag name="KSO_WM_UNIT_TYPE" val="l_h_a"/>
  <p:tag name="KSO_WM_UNIT_INDEX" val="1_1_1"/>
  <p:tag name="KSO_WM_UNIT_ID" val="custom20204397_22*l_h_a*1_1_1"/>
  <p:tag name="KSO_WM_TEMPLATE_CATEGORY" val="custom"/>
  <p:tag name="KSO_WM_TEMPLATE_INDEX" val="20204397"/>
  <p:tag name="KSO_WM_UNIT_LAYERLEVEL" val="1_1_1"/>
  <p:tag name="KSO_WM_TAG_VERSION" val="1.0"/>
  <p:tag name="KSO_WM_BEAUTIFY_FLAG" val="#wm#"/>
  <p:tag name="KSO_WM_UNIT_PRESET_TEXT" val="单击此处添加小标题"/>
  <p:tag name="KSO_WM_UNIT_TEXT_FILL_FORE_SCHEMECOLOR_INDEX" val="13"/>
  <p:tag name="KSO_WM_UNIT_TEXT_FILL_TYPE" val="1"/>
  <p:tag name="KSO_WM_UNIT_USESOURCEFORMAT_APPLY" val="1"/>
</p:tagLst>
</file>

<file path=ppt/tags/tag213.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COLORSCHEME_VERSION" val="3.2"/>
  <p:tag name="KSO_WM_SLIDE_ID" val="custom20204397_22"/>
  <p:tag name="KSO_WM_TEMPLATE_SUBCATEGORY" val="0"/>
  <p:tag name="KSO_WM_TEMPLATE_MASTER_TYPE" val="1"/>
  <p:tag name="KSO_WM_TEMPLATE_COLOR_TYPE" val="1"/>
  <p:tag name="KSO_WM_SLIDE_TYPE" val="text"/>
  <p:tag name="KSO_WM_SLIDE_SUBTYPE" val="pureTxt"/>
  <p:tag name="KSO_WM_SLIDE_ITEM_CNT" val="5"/>
  <p:tag name="KSO_WM_SLIDE_INDEX" val="22"/>
  <p:tag name="KSO_WM_SLIDE_SIZE" val="836.731*360"/>
  <p:tag name="KSO_WM_SLIDE_POSITION" val="61.4531*120.047"/>
  <p:tag name="KSO_WM_DIAGRAM_GROUP_CODE" val="l1-2"/>
  <p:tag name="KSO_WM_SLIDE_DIAGTYPE" val="l"/>
  <p:tag name="KSO_WM_TAG_VERSION" val="1.0"/>
  <p:tag name="KSO_WM_BEAUTIFY_FLAG" val="#wm#"/>
  <p:tag name="KSO_WM_TEMPLATE_CATEGORY" val="custom"/>
  <p:tag name="KSO_WM_TEMPLATE_INDEX" val="20204421"/>
  <p:tag name="KSO_WM_SLIDE_LAYOUT" val="a_i_l"/>
  <p:tag name="KSO_WM_SLIDE_LAYOUT_CNT" val="1_1_1"/>
</p:tagLst>
</file>

<file path=ppt/tags/tag214.xml><?xml version="1.0" encoding="utf-8"?>
<p:tagLst xmlns:p="http://schemas.openxmlformats.org/presentationml/2006/main">
  <p:tag name="KSO_WM_SLIDE_BACKGROUND_TYPE" val="navigation"/>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6"/>
  <p:tag name="KSO_WM_UNIT_ID" val="custom20204397_22*i*6"/>
  <p:tag name="KSO_WM_TEMPLATE_CATEGORY" val="custom"/>
  <p:tag name="KSO_WM_TEMPLATE_INDEX" val="20204397"/>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1"/>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397_22*i*1"/>
  <p:tag name="KSO_WM_TEMPLATE_CATEGORY" val="custom"/>
  <p:tag name="KSO_WM_TEMPLATE_INDEX" val="20204397"/>
  <p:tag name="KSO_WM_UNIT_LAYERLEVEL" val="1"/>
  <p:tag name="KSO_WM_TAG_VERSION" val="1.0"/>
  <p:tag name="KSO_WM_BEAUTIFY_FLAG" val="#wm#"/>
  <p:tag name="KSO_WM_UNIT_USESOURCEFORMAT_APPLY" val="1"/>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397_22*i*2"/>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3"/>
  <p:tag name="KSO_WM_UNIT_ID" val="custom20204397_22*i*3"/>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4"/>
  <p:tag name="KSO_WM_UNIT_ID" val="custom20204397_22*i*4"/>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5"/>
  <p:tag name="KSO_WM_UNIT_ID" val="custom20204397_22*i*5"/>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UNIT_DEFAULT_FONT" val="28;32;4"/>
  <p:tag name="KSO_WM_UNIT_BLOCK" val="0"/>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DIAGRAM_GROUP_CODE" val="l1-2"/>
  <p:tag name="KSO_WM_UNIT_TYPE" val="a"/>
  <p:tag name="KSO_WM_UNIT_INDEX" val="1"/>
  <p:tag name="KSO_WM_UNIT_ID" val="custom20204397_22*a*1"/>
  <p:tag name="KSO_WM_TEMPLATE_CATEGORY" val="custom"/>
  <p:tag name="KSO_WM_TEMPLATE_INDEX" val="20204397"/>
  <p:tag name="KSO_WM_UNIT_LAYERLEVEL" val="1"/>
  <p:tag name="KSO_WM_TAG_VERSION" val="1.0"/>
  <p:tag name="KSO_WM_BEAUTIFY_FLAG" val="#wm#"/>
  <p:tag name="KSO_WM_UNIT_PRESET_TEXT" val="单击此处添加大标题"/>
  <p:tag name="KSO_WM_UNIT_TEXT_FILL_FORE_SCHEMECOLOR_INDEX" val="13"/>
  <p:tag name="KSO_WM_UNIT_TEXT_FILL_TYPE" val="1"/>
  <p:tag name="KSO_WM_UNIT_USESOURCEFORMAT_APPLY" val="1"/>
</p:tagLst>
</file>

<file path=ppt/tags/tag221.xml><?xml version="1.0" encoding="utf-8"?>
<p:tagLst xmlns:p="http://schemas.openxmlformats.org/presentationml/2006/main">
  <p:tag name="KSO_WM_UNIT_COLOR_SCHEME_SHAPE_ID" val="8"/>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1"/>
  <p:tag name="KSO_WM_UNIT_ID" val="custom20204397_22*l_h_i*1_1_1"/>
  <p:tag name="KSO_WM_TEMPLATE_CATEGORY" val="custom"/>
  <p:tag name="KSO_WM_TEMPLATE_INDEX" val="20204397"/>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 name="KSO_WM_UNIT_USESOURCEFORMAT_APPLY" val="1"/>
</p:tagLst>
</file>

<file path=ppt/tags/tag222.xml><?xml version="1.0" encoding="utf-8"?>
<p:tagLst xmlns:p="http://schemas.openxmlformats.org/presentationml/2006/main">
  <p:tag name="KSO_WM_UNIT_COLOR_SCHEME_SHAPE_ID" val="16"/>
  <p:tag name="KSO_WM_UNIT_COLOR_SCHEME_PARENT_PAGE" val="0_5"/>
  <p:tag name="KSO_WM_UNIT_FOIL_COLOR" val="1"/>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2"/>
  <p:tag name="KSO_WM_UNIT_ID" val="custom20204397_22*l_h_i*1_1_2"/>
  <p:tag name="KSO_WM_TEMPLATE_CATEGORY" val="custom"/>
  <p:tag name="KSO_WM_TEMPLATE_INDEX" val="20204397"/>
  <p:tag name="KSO_WM_UNIT_LAYERLEVEL" val="1_1_1"/>
  <p:tag name="KSO_WM_TAG_VERSION" val="1.0"/>
  <p:tag name="KSO_WM_BEAUTIFY_FLAG" val="#wm#"/>
  <p:tag name="KSO_WM_UNIT_FILL_FORE_SCHEMECOLOR_INDEX" val="16"/>
  <p:tag name="KSO_WM_UNIT_FILL_TYPE" val="1"/>
  <p:tag name="KSO_WM_UNIT_LINE_FORE_SCHEMECOLOR_INDEX" val="5"/>
  <p:tag name="KSO_WM_UNIT_LINE_FILL_TYPE" val="2"/>
  <p:tag name="KSO_WM_UNIT_TEXT_FILL_FORE_SCHEMECOLOR_INDEX" val="14"/>
  <p:tag name="KSO_WM_UNIT_TEXT_FILL_TYPE" val="1"/>
  <p:tag name="KSO_WM_UNIT_USESOURCEFORMAT_APPLY" val="1"/>
</p:tagLst>
</file>

<file path=ppt/tags/tag223.xml><?xml version="1.0" encoding="utf-8"?>
<p:tagLst xmlns:p="http://schemas.openxmlformats.org/presentationml/2006/main">
  <p:tag name="KSO_WM_UNIT_COLOR_SCHEME_SHAPE_ID" val="31"/>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3"/>
  <p:tag name="KSO_WM_UNIT_ID" val="custom20204397_22*l_h_i*1_1_3"/>
  <p:tag name="KSO_WM_TEMPLATE_CATEGORY" val="custom"/>
  <p:tag name="KSO_WM_TEMPLATE_INDEX" val="20204397"/>
  <p:tag name="KSO_WM_UNIT_LAYERLEVEL" val="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224.xml><?xml version="1.0" encoding="utf-8"?>
<p:tagLst xmlns:p="http://schemas.openxmlformats.org/presentationml/2006/main">
  <p:tag name="KSO_WM_UNIT_COLOR_SCHEME_SHAPE_ID" val="32"/>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SUBTYPE" val="d"/>
  <p:tag name="KSO_WM_UNIT_TYPE" val="l_h_i"/>
  <p:tag name="KSO_WM_UNIT_INDEX" val="1_1_4"/>
  <p:tag name="KSO_WM_UNIT_ID" val="custom20204397_22*l_h_i*1_1_4"/>
  <p:tag name="KSO_WM_TEMPLATE_CATEGORY" val="custom"/>
  <p:tag name="KSO_WM_TEMPLATE_INDEX" val="20204397"/>
  <p:tag name="KSO_WM_UNIT_LAYERLEVEL" val="1_1_1"/>
  <p:tag name="KSO_WM_TAG_VERSION" val="1.0"/>
  <p:tag name="KSO_WM_BEAUTIFY_FLAG" val="#wm#"/>
  <p:tag name="KSO_WM_UNIT_TEXT_FILL_FORE_SCHEMECOLOR_INDEX" val="14"/>
  <p:tag name="KSO_WM_UNIT_TEXT_FILL_TYPE" val="1"/>
  <p:tag name="KSO_WM_UNIT_USESOURCEFORMAT_APPLY" val="1"/>
</p:tagLst>
</file>

<file path=ppt/tags/tag225.xml><?xml version="1.0" encoding="utf-8"?>
<p:tagLst xmlns:p="http://schemas.openxmlformats.org/presentationml/2006/main">
  <p:tag name="KSO_WM_UNIT_TEXT_PART_ID_V2" val="d-1-1"/>
  <p:tag name="KSO_WM_UNIT_COLOR_SCHEME_SHAPE_ID" val="2"/>
  <p:tag name="KSO_WM_UNIT_COLOR_SCHEME_PARENT_PAGE" val="0_5"/>
  <p:tag name="KSO_WM_UNIT_DIAGRAM_MODELTYPE" val="stripeEnum"/>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l1-2"/>
  <p:tag name="KSO_WM_UNIT_TYPE" val="l_h_f"/>
  <p:tag name="KSO_WM_UNIT_INDEX" val="1_1_1"/>
  <p:tag name="KSO_WM_UNIT_ID" val="custom20204397_22*l_h_f*1_1_1"/>
  <p:tag name="KSO_WM_TEMPLATE_CATEGORY" val="custom"/>
  <p:tag name="KSO_WM_TEMPLATE_INDEX" val="20204397"/>
  <p:tag name="KSO_WM_UNIT_LAYERLEVEL" val="1_1_1"/>
  <p:tag name="KSO_WM_TAG_VERSION" val="1.0"/>
  <p:tag name="KSO_WM_BEAUTIFY_FLAG" val="#wm#"/>
  <p:tag name="KSO_WM_UNIT_PRESET_TEXT" val="点击此处添加正文，文字是思想的提炼。"/>
  <p:tag name="KSO_WM_UNIT_TEXT_FILL_FORE_SCHEMECOLOR_INDEX" val="13"/>
  <p:tag name="KSO_WM_UNIT_TEXT_FILL_TYPE" val="1"/>
  <p:tag name="KSO_WM_UNIT_USESOURCEFORMAT_APPLY" val="1"/>
</p:tagLst>
</file>

<file path=ppt/tags/tag226.xml><?xml version="1.0" encoding="utf-8"?>
<p:tagLst xmlns:p="http://schemas.openxmlformats.org/presentationml/2006/main">
  <p:tag name="KSO_WM_UNIT_TEXT_PART_ID_V2" val="c-1-1"/>
  <p:tag name="KSO_WM_UNIT_COLOR_SCHEME_SHAPE_ID" val="28"/>
  <p:tag name="KSO_WM_UNIT_COLOR_SCHEME_PARENT_PAGE" val="0_5"/>
  <p:tag name="KSO_WM_UNIT_DIAGRAM_MODELTYPE" val="stripeEnum"/>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l1-2"/>
  <p:tag name="KSO_WM_UNIT_TYPE" val="l_h_a"/>
  <p:tag name="KSO_WM_UNIT_INDEX" val="1_1_1"/>
  <p:tag name="KSO_WM_UNIT_ID" val="custom20204397_22*l_h_a*1_1_1"/>
  <p:tag name="KSO_WM_TEMPLATE_CATEGORY" val="custom"/>
  <p:tag name="KSO_WM_TEMPLATE_INDEX" val="20204397"/>
  <p:tag name="KSO_WM_UNIT_LAYERLEVEL" val="1_1_1"/>
  <p:tag name="KSO_WM_TAG_VERSION" val="1.0"/>
  <p:tag name="KSO_WM_BEAUTIFY_FLAG" val="#wm#"/>
  <p:tag name="KSO_WM_UNIT_PRESET_TEXT" val="单击此处添加小标题"/>
  <p:tag name="KSO_WM_UNIT_TEXT_FILL_FORE_SCHEMECOLOR_INDEX" val="13"/>
  <p:tag name="KSO_WM_UNIT_TEXT_FILL_TYPE" val="1"/>
  <p:tag name="KSO_WM_UNIT_USESOURCEFORMAT_APPLY" val="1"/>
</p:tagLst>
</file>

<file path=ppt/tags/tag227.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COLORSCHEME_VERSION" val="3.2"/>
  <p:tag name="KSO_WM_SLIDE_ID" val="custom20204397_22"/>
  <p:tag name="KSO_WM_TEMPLATE_SUBCATEGORY" val="0"/>
  <p:tag name="KSO_WM_TEMPLATE_MASTER_TYPE" val="1"/>
  <p:tag name="KSO_WM_TEMPLATE_COLOR_TYPE" val="1"/>
  <p:tag name="KSO_WM_SLIDE_TYPE" val="text"/>
  <p:tag name="KSO_WM_SLIDE_SUBTYPE" val="pureTxt"/>
  <p:tag name="KSO_WM_SLIDE_ITEM_CNT" val="5"/>
  <p:tag name="KSO_WM_SLIDE_INDEX" val="22"/>
  <p:tag name="KSO_WM_SLIDE_SIZE" val="836.731*360"/>
  <p:tag name="KSO_WM_SLIDE_POSITION" val="61.4531*120.047"/>
  <p:tag name="KSO_WM_DIAGRAM_GROUP_CODE" val="l1-2"/>
  <p:tag name="KSO_WM_SLIDE_DIAGTYPE" val="l"/>
  <p:tag name="KSO_WM_TAG_VERSION" val="1.0"/>
  <p:tag name="KSO_WM_BEAUTIFY_FLAG" val="#wm#"/>
  <p:tag name="KSO_WM_TEMPLATE_CATEGORY" val="custom"/>
  <p:tag name="KSO_WM_TEMPLATE_INDEX" val="20204421"/>
  <p:tag name="KSO_WM_SLIDE_LAYOUT" val="a_i_l"/>
  <p:tag name="KSO_WM_SLIDE_LAYOUT_CNT" val="1_1_1"/>
</p:tagLst>
</file>

<file path=ppt/tags/tag228.xml><?xml version="1.0" encoding="utf-8"?>
<p:tagLst xmlns:p="http://schemas.openxmlformats.org/presentationml/2006/main">
  <p:tag name="KSO_WM_SLIDE_BACKGROUND_TYPE" val="navigation"/>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6"/>
  <p:tag name="KSO_WM_UNIT_ID" val="custom20204397_22*i*6"/>
  <p:tag name="KSO_WM_TEMPLATE_CATEGORY" val="custom"/>
  <p:tag name="KSO_WM_TEMPLATE_INDEX" val="20204397"/>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1"/>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397_22*i*1"/>
  <p:tag name="KSO_WM_TEMPLATE_CATEGORY" val="custom"/>
  <p:tag name="KSO_WM_TEMPLATE_INDEX" val="20204397"/>
  <p:tag name="KSO_WM_UNIT_LAYERLEVEL" val="1"/>
  <p:tag name="KSO_WM_TAG_VERSION" val="1.0"/>
  <p:tag name="KSO_WM_BEAUTIFY_FLAG" val="#wm#"/>
  <p:tag name="KSO_WM_UNIT_USESOURCEFORMAT_APPLY" val="1"/>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397_22*i*2"/>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3"/>
  <p:tag name="KSO_WM_UNIT_ID" val="custom20204397_22*i*3"/>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4"/>
  <p:tag name="KSO_WM_UNIT_ID" val="custom20204397_22*i*4"/>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5"/>
  <p:tag name="KSO_WM_UNIT_ID" val="custom20204397_22*i*5"/>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34.xml><?xml version="1.0" encoding="utf-8"?>
<p:tagLst xmlns:p="http://schemas.openxmlformats.org/presentationml/2006/main">
  <p:tag name="KSO_WM_UNIT_DEFAULT_FONT" val="28;32;4"/>
  <p:tag name="KSO_WM_UNIT_BLOCK" val="0"/>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DIAGRAM_GROUP_CODE" val="l1-2"/>
  <p:tag name="KSO_WM_UNIT_TYPE" val="a"/>
  <p:tag name="KSO_WM_UNIT_INDEX" val="1"/>
  <p:tag name="KSO_WM_UNIT_ID" val="custom20204397_22*a*1"/>
  <p:tag name="KSO_WM_TEMPLATE_CATEGORY" val="custom"/>
  <p:tag name="KSO_WM_TEMPLATE_INDEX" val="20204397"/>
  <p:tag name="KSO_WM_UNIT_LAYERLEVEL" val="1"/>
  <p:tag name="KSO_WM_TAG_VERSION" val="1.0"/>
  <p:tag name="KSO_WM_BEAUTIFY_FLAG" val="#wm#"/>
  <p:tag name="KSO_WM_UNIT_PRESET_TEXT" val="单击此处添加大标题"/>
  <p:tag name="KSO_WM_UNIT_TEXT_FILL_FORE_SCHEMECOLOR_INDEX" val="13"/>
  <p:tag name="KSO_WM_UNIT_TEXT_FILL_TYPE" val="1"/>
  <p:tag name="KSO_WM_UNIT_USESOURCEFORMAT_APPLY" val="1"/>
</p:tagLst>
</file>

<file path=ppt/tags/tag235.xml><?xml version="1.0" encoding="utf-8"?>
<p:tagLst xmlns:p="http://schemas.openxmlformats.org/presentationml/2006/main">
  <p:tag name="KSO_WM_UNIT_COLOR_SCHEME_SHAPE_ID" val="8"/>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1"/>
  <p:tag name="KSO_WM_UNIT_ID" val="custom20204397_22*l_h_i*1_1_1"/>
  <p:tag name="KSO_WM_TEMPLATE_CATEGORY" val="custom"/>
  <p:tag name="KSO_WM_TEMPLATE_INDEX" val="20204397"/>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 name="KSO_WM_UNIT_USESOURCEFORMAT_APPLY" val="1"/>
</p:tagLst>
</file>

<file path=ppt/tags/tag236.xml><?xml version="1.0" encoding="utf-8"?>
<p:tagLst xmlns:p="http://schemas.openxmlformats.org/presentationml/2006/main">
  <p:tag name="KSO_WM_UNIT_COLOR_SCHEME_SHAPE_ID" val="16"/>
  <p:tag name="KSO_WM_UNIT_COLOR_SCHEME_PARENT_PAGE" val="0_5"/>
  <p:tag name="KSO_WM_UNIT_FOIL_COLOR" val="1"/>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2"/>
  <p:tag name="KSO_WM_UNIT_ID" val="custom20204397_22*l_h_i*1_1_2"/>
  <p:tag name="KSO_WM_TEMPLATE_CATEGORY" val="custom"/>
  <p:tag name="KSO_WM_TEMPLATE_INDEX" val="20204397"/>
  <p:tag name="KSO_WM_UNIT_LAYERLEVEL" val="1_1_1"/>
  <p:tag name="KSO_WM_TAG_VERSION" val="1.0"/>
  <p:tag name="KSO_WM_BEAUTIFY_FLAG" val="#wm#"/>
  <p:tag name="KSO_WM_UNIT_FILL_FORE_SCHEMECOLOR_INDEX" val="16"/>
  <p:tag name="KSO_WM_UNIT_FILL_TYPE" val="1"/>
  <p:tag name="KSO_WM_UNIT_LINE_FORE_SCHEMECOLOR_INDEX" val="5"/>
  <p:tag name="KSO_WM_UNIT_LINE_FILL_TYPE" val="2"/>
  <p:tag name="KSO_WM_UNIT_TEXT_FILL_FORE_SCHEMECOLOR_INDEX" val="14"/>
  <p:tag name="KSO_WM_UNIT_TEXT_FILL_TYPE" val="1"/>
  <p:tag name="KSO_WM_UNIT_USESOURCEFORMAT_APPLY" val="1"/>
</p:tagLst>
</file>

<file path=ppt/tags/tag237.xml><?xml version="1.0" encoding="utf-8"?>
<p:tagLst xmlns:p="http://schemas.openxmlformats.org/presentationml/2006/main">
  <p:tag name="KSO_WM_UNIT_COLOR_SCHEME_SHAPE_ID" val="31"/>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3"/>
  <p:tag name="KSO_WM_UNIT_ID" val="custom20204397_22*l_h_i*1_1_3"/>
  <p:tag name="KSO_WM_TEMPLATE_CATEGORY" val="custom"/>
  <p:tag name="KSO_WM_TEMPLATE_INDEX" val="20204397"/>
  <p:tag name="KSO_WM_UNIT_LAYERLEVEL" val="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238.xml><?xml version="1.0" encoding="utf-8"?>
<p:tagLst xmlns:p="http://schemas.openxmlformats.org/presentationml/2006/main">
  <p:tag name="KSO_WM_UNIT_COLOR_SCHEME_SHAPE_ID" val="32"/>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SUBTYPE" val="d"/>
  <p:tag name="KSO_WM_UNIT_TYPE" val="l_h_i"/>
  <p:tag name="KSO_WM_UNIT_INDEX" val="1_1_4"/>
  <p:tag name="KSO_WM_UNIT_ID" val="custom20204397_22*l_h_i*1_1_4"/>
  <p:tag name="KSO_WM_TEMPLATE_CATEGORY" val="custom"/>
  <p:tag name="KSO_WM_TEMPLATE_INDEX" val="20204397"/>
  <p:tag name="KSO_WM_UNIT_LAYERLEVEL" val="1_1_1"/>
  <p:tag name="KSO_WM_TAG_VERSION" val="1.0"/>
  <p:tag name="KSO_WM_BEAUTIFY_FLAG" val="#wm#"/>
  <p:tag name="KSO_WM_UNIT_TEXT_FILL_FORE_SCHEMECOLOR_INDEX" val="14"/>
  <p:tag name="KSO_WM_UNIT_TEXT_FILL_TYPE" val="1"/>
  <p:tag name="KSO_WM_UNIT_USESOURCEFORMAT_APPLY" val="1"/>
</p:tagLst>
</file>

<file path=ppt/tags/tag239.xml><?xml version="1.0" encoding="utf-8"?>
<p:tagLst xmlns:p="http://schemas.openxmlformats.org/presentationml/2006/main">
  <p:tag name="KSO_WM_UNIT_TEXT_PART_ID_V2" val="d-1-1"/>
  <p:tag name="KSO_WM_UNIT_COLOR_SCHEME_SHAPE_ID" val="2"/>
  <p:tag name="KSO_WM_UNIT_COLOR_SCHEME_PARENT_PAGE" val="0_5"/>
  <p:tag name="KSO_WM_UNIT_DIAGRAM_MODELTYPE" val="stripeEnum"/>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l1-2"/>
  <p:tag name="KSO_WM_UNIT_TYPE" val="l_h_f"/>
  <p:tag name="KSO_WM_UNIT_INDEX" val="1_1_1"/>
  <p:tag name="KSO_WM_UNIT_ID" val="custom20204397_22*l_h_f*1_1_1"/>
  <p:tag name="KSO_WM_TEMPLATE_CATEGORY" val="custom"/>
  <p:tag name="KSO_WM_TEMPLATE_INDEX" val="20204397"/>
  <p:tag name="KSO_WM_UNIT_LAYERLEVEL" val="1_1_1"/>
  <p:tag name="KSO_WM_TAG_VERSION" val="1.0"/>
  <p:tag name="KSO_WM_BEAUTIFY_FLAG" val="#wm#"/>
  <p:tag name="KSO_WM_UNIT_PRESET_TEXT" val="点击此处添加正文，文字是思想的提炼。"/>
  <p:tag name="KSO_WM_UNIT_TEXT_FILL_FORE_SCHEMECOLOR_INDEX" val="13"/>
  <p:tag name="KSO_WM_UNIT_TEXT_FILL_TYPE" val="1"/>
  <p:tag name="KSO_WM_UNIT_USESOURCEFORMAT_APPLY"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0.xml><?xml version="1.0" encoding="utf-8"?>
<p:tagLst xmlns:p="http://schemas.openxmlformats.org/presentationml/2006/main">
  <p:tag name="KSO_WM_UNIT_TEXT_PART_ID_V2" val="c-1-1"/>
  <p:tag name="KSO_WM_UNIT_COLOR_SCHEME_SHAPE_ID" val="28"/>
  <p:tag name="KSO_WM_UNIT_COLOR_SCHEME_PARENT_PAGE" val="0_5"/>
  <p:tag name="KSO_WM_UNIT_DIAGRAM_MODELTYPE" val="stripeEnum"/>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l1-2"/>
  <p:tag name="KSO_WM_UNIT_TYPE" val="l_h_a"/>
  <p:tag name="KSO_WM_UNIT_INDEX" val="1_1_1"/>
  <p:tag name="KSO_WM_UNIT_ID" val="custom20204397_22*l_h_a*1_1_1"/>
  <p:tag name="KSO_WM_TEMPLATE_CATEGORY" val="custom"/>
  <p:tag name="KSO_WM_TEMPLATE_INDEX" val="20204397"/>
  <p:tag name="KSO_WM_UNIT_LAYERLEVEL" val="1_1_1"/>
  <p:tag name="KSO_WM_TAG_VERSION" val="1.0"/>
  <p:tag name="KSO_WM_BEAUTIFY_FLAG" val="#wm#"/>
  <p:tag name="KSO_WM_UNIT_PRESET_TEXT" val="单击此处添加小标题"/>
  <p:tag name="KSO_WM_UNIT_TEXT_FILL_FORE_SCHEMECOLOR_INDEX" val="13"/>
  <p:tag name="KSO_WM_UNIT_TEXT_FILL_TYPE" val="1"/>
  <p:tag name="KSO_WM_UNIT_USESOURCEFORMAT_APPLY" val="1"/>
</p:tagLst>
</file>

<file path=ppt/tags/tag241.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COLORSCHEME_VERSION" val="3.2"/>
  <p:tag name="KSO_WM_SLIDE_ID" val="custom20204397_22"/>
  <p:tag name="KSO_WM_TEMPLATE_SUBCATEGORY" val="0"/>
  <p:tag name="KSO_WM_TEMPLATE_MASTER_TYPE" val="1"/>
  <p:tag name="KSO_WM_TEMPLATE_COLOR_TYPE" val="1"/>
  <p:tag name="KSO_WM_SLIDE_TYPE" val="text"/>
  <p:tag name="KSO_WM_SLIDE_SUBTYPE" val="pureTxt"/>
  <p:tag name="KSO_WM_SLIDE_ITEM_CNT" val="5"/>
  <p:tag name="KSO_WM_SLIDE_INDEX" val="22"/>
  <p:tag name="KSO_WM_SLIDE_SIZE" val="836.731*360"/>
  <p:tag name="KSO_WM_SLIDE_POSITION" val="61.4531*120.047"/>
  <p:tag name="KSO_WM_DIAGRAM_GROUP_CODE" val="l1-2"/>
  <p:tag name="KSO_WM_SLIDE_DIAGTYPE" val="l"/>
  <p:tag name="KSO_WM_TAG_VERSION" val="1.0"/>
  <p:tag name="KSO_WM_BEAUTIFY_FLAG" val="#wm#"/>
  <p:tag name="KSO_WM_TEMPLATE_CATEGORY" val="custom"/>
  <p:tag name="KSO_WM_TEMPLATE_INDEX" val="20204421"/>
  <p:tag name="KSO_WM_SLIDE_LAYOUT" val="a_i_l"/>
  <p:tag name="KSO_WM_SLIDE_LAYOUT_CNT" val="1_1_1"/>
</p:tagLst>
</file>

<file path=ppt/tags/tag242.xml><?xml version="1.0" encoding="utf-8"?>
<p:tagLst xmlns:p="http://schemas.openxmlformats.org/presentationml/2006/main">
  <p:tag name="KSO_WM_SLIDE_BACKGROUND_TYPE" val="navigation"/>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6"/>
  <p:tag name="KSO_WM_UNIT_ID" val="custom20204397_22*i*6"/>
  <p:tag name="KSO_WM_TEMPLATE_CATEGORY" val="custom"/>
  <p:tag name="KSO_WM_TEMPLATE_INDEX" val="20204397"/>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1"/>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397_22*i*1"/>
  <p:tag name="KSO_WM_TEMPLATE_CATEGORY" val="custom"/>
  <p:tag name="KSO_WM_TEMPLATE_INDEX" val="20204397"/>
  <p:tag name="KSO_WM_UNIT_LAYERLEVEL" val="1"/>
  <p:tag name="KSO_WM_TAG_VERSION" val="1.0"/>
  <p:tag name="KSO_WM_BEAUTIFY_FLAG" val="#wm#"/>
  <p:tag name="KSO_WM_UNIT_USESOURCEFORMAT_APPLY" val="1"/>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397_22*i*2"/>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3"/>
  <p:tag name="KSO_WM_UNIT_ID" val="custom20204397_22*i*3"/>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4"/>
  <p:tag name="KSO_WM_UNIT_ID" val="custom20204397_22*i*4"/>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5"/>
  <p:tag name="KSO_WM_UNIT_ID" val="custom20204397_22*i*5"/>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48.xml><?xml version="1.0" encoding="utf-8"?>
<p:tagLst xmlns:p="http://schemas.openxmlformats.org/presentationml/2006/main">
  <p:tag name="KSO_WM_UNIT_DEFAULT_FONT" val="28;32;4"/>
  <p:tag name="KSO_WM_UNIT_BLOCK" val="0"/>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DIAGRAM_GROUP_CODE" val="l1-2"/>
  <p:tag name="KSO_WM_UNIT_TYPE" val="a"/>
  <p:tag name="KSO_WM_UNIT_INDEX" val="1"/>
  <p:tag name="KSO_WM_UNIT_ID" val="custom20204397_22*a*1"/>
  <p:tag name="KSO_WM_TEMPLATE_CATEGORY" val="custom"/>
  <p:tag name="KSO_WM_TEMPLATE_INDEX" val="20204397"/>
  <p:tag name="KSO_WM_UNIT_LAYERLEVEL" val="1"/>
  <p:tag name="KSO_WM_TAG_VERSION" val="1.0"/>
  <p:tag name="KSO_WM_BEAUTIFY_FLAG" val="#wm#"/>
  <p:tag name="KSO_WM_UNIT_PRESET_TEXT" val="单击此处添加大标题"/>
  <p:tag name="KSO_WM_UNIT_TEXT_FILL_FORE_SCHEMECOLOR_INDEX" val="13"/>
  <p:tag name="KSO_WM_UNIT_TEXT_FILL_TYPE" val="1"/>
  <p:tag name="KSO_WM_UNIT_USESOURCEFORMAT_APPLY" val="1"/>
</p:tagLst>
</file>

<file path=ppt/tags/tag249.xml><?xml version="1.0" encoding="utf-8"?>
<p:tagLst xmlns:p="http://schemas.openxmlformats.org/presentationml/2006/main">
  <p:tag name="KSO_WM_UNIT_COLOR_SCHEME_SHAPE_ID" val="8"/>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1"/>
  <p:tag name="KSO_WM_UNIT_ID" val="custom20204397_22*l_h_i*1_1_1"/>
  <p:tag name="KSO_WM_TEMPLATE_CATEGORY" val="custom"/>
  <p:tag name="KSO_WM_TEMPLATE_INDEX" val="20204397"/>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 name="KSO_WM_UNIT_USESOURCEFORMAT_APPLY" val="1"/>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0.xml><?xml version="1.0" encoding="utf-8"?>
<p:tagLst xmlns:p="http://schemas.openxmlformats.org/presentationml/2006/main">
  <p:tag name="KSO_WM_UNIT_COLOR_SCHEME_SHAPE_ID" val="16"/>
  <p:tag name="KSO_WM_UNIT_COLOR_SCHEME_PARENT_PAGE" val="0_5"/>
  <p:tag name="KSO_WM_UNIT_FOIL_COLOR" val="1"/>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2"/>
  <p:tag name="KSO_WM_UNIT_ID" val="custom20204397_22*l_h_i*1_1_2"/>
  <p:tag name="KSO_WM_TEMPLATE_CATEGORY" val="custom"/>
  <p:tag name="KSO_WM_TEMPLATE_INDEX" val="20204397"/>
  <p:tag name="KSO_WM_UNIT_LAYERLEVEL" val="1_1_1"/>
  <p:tag name="KSO_WM_TAG_VERSION" val="1.0"/>
  <p:tag name="KSO_WM_BEAUTIFY_FLAG" val="#wm#"/>
  <p:tag name="KSO_WM_UNIT_FILL_FORE_SCHEMECOLOR_INDEX" val="16"/>
  <p:tag name="KSO_WM_UNIT_FILL_TYPE" val="1"/>
  <p:tag name="KSO_WM_UNIT_LINE_FORE_SCHEMECOLOR_INDEX" val="5"/>
  <p:tag name="KSO_WM_UNIT_LINE_FILL_TYPE" val="2"/>
  <p:tag name="KSO_WM_UNIT_TEXT_FILL_FORE_SCHEMECOLOR_INDEX" val="14"/>
  <p:tag name="KSO_WM_UNIT_TEXT_FILL_TYPE" val="1"/>
  <p:tag name="KSO_WM_UNIT_USESOURCEFORMAT_APPLY" val="1"/>
</p:tagLst>
</file>

<file path=ppt/tags/tag251.xml><?xml version="1.0" encoding="utf-8"?>
<p:tagLst xmlns:p="http://schemas.openxmlformats.org/presentationml/2006/main">
  <p:tag name="KSO_WM_UNIT_COLOR_SCHEME_SHAPE_ID" val="31"/>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3"/>
  <p:tag name="KSO_WM_UNIT_ID" val="custom20204397_22*l_h_i*1_1_3"/>
  <p:tag name="KSO_WM_TEMPLATE_CATEGORY" val="custom"/>
  <p:tag name="KSO_WM_TEMPLATE_INDEX" val="20204397"/>
  <p:tag name="KSO_WM_UNIT_LAYERLEVEL" val="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252.xml><?xml version="1.0" encoding="utf-8"?>
<p:tagLst xmlns:p="http://schemas.openxmlformats.org/presentationml/2006/main">
  <p:tag name="KSO_WM_UNIT_COLOR_SCHEME_SHAPE_ID" val="32"/>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SUBTYPE" val="d"/>
  <p:tag name="KSO_WM_UNIT_TYPE" val="l_h_i"/>
  <p:tag name="KSO_WM_UNIT_INDEX" val="1_1_4"/>
  <p:tag name="KSO_WM_UNIT_ID" val="custom20204397_22*l_h_i*1_1_4"/>
  <p:tag name="KSO_WM_TEMPLATE_CATEGORY" val="custom"/>
  <p:tag name="KSO_WM_TEMPLATE_INDEX" val="20204397"/>
  <p:tag name="KSO_WM_UNIT_LAYERLEVEL" val="1_1_1"/>
  <p:tag name="KSO_WM_TAG_VERSION" val="1.0"/>
  <p:tag name="KSO_WM_BEAUTIFY_FLAG" val="#wm#"/>
  <p:tag name="KSO_WM_UNIT_TEXT_FILL_FORE_SCHEMECOLOR_INDEX" val="14"/>
  <p:tag name="KSO_WM_UNIT_TEXT_FILL_TYPE" val="1"/>
  <p:tag name="KSO_WM_UNIT_USESOURCEFORMAT_APPLY" val="1"/>
</p:tagLst>
</file>

<file path=ppt/tags/tag253.xml><?xml version="1.0" encoding="utf-8"?>
<p:tagLst xmlns:p="http://schemas.openxmlformats.org/presentationml/2006/main">
  <p:tag name="KSO_WM_UNIT_TEXT_PART_ID_V2" val="d-1-1"/>
  <p:tag name="KSO_WM_UNIT_COLOR_SCHEME_SHAPE_ID" val="2"/>
  <p:tag name="KSO_WM_UNIT_COLOR_SCHEME_PARENT_PAGE" val="0_5"/>
  <p:tag name="KSO_WM_UNIT_DIAGRAM_MODELTYPE" val="stripeEnum"/>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l1-2"/>
  <p:tag name="KSO_WM_UNIT_TYPE" val="l_h_f"/>
  <p:tag name="KSO_WM_UNIT_INDEX" val="1_1_1"/>
  <p:tag name="KSO_WM_UNIT_ID" val="custom20204397_22*l_h_f*1_1_1"/>
  <p:tag name="KSO_WM_TEMPLATE_CATEGORY" val="custom"/>
  <p:tag name="KSO_WM_TEMPLATE_INDEX" val="20204397"/>
  <p:tag name="KSO_WM_UNIT_LAYERLEVEL" val="1_1_1"/>
  <p:tag name="KSO_WM_TAG_VERSION" val="1.0"/>
  <p:tag name="KSO_WM_BEAUTIFY_FLAG" val="#wm#"/>
  <p:tag name="KSO_WM_UNIT_PRESET_TEXT" val="点击此处添加正文，文字是思想的提炼。"/>
  <p:tag name="KSO_WM_UNIT_TEXT_FILL_FORE_SCHEMECOLOR_INDEX" val="13"/>
  <p:tag name="KSO_WM_UNIT_TEXT_FILL_TYPE" val="1"/>
  <p:tag name="KSO_WM_UNIT_USESOURCEFORMAT_APPLY" val="1"/>
</p:tagLst>
</file>

<file path=ppt/tags/tag254.xml><?xml version="1.0" encoding="utf-8"?>
<p:tagLst xmlns:p="http://schemas.openxmlformats.org/presentationml/2006/main">
  <p:tag name="KSO_WM_UNIT_TEXT_PART_ID_V2" val="c-1-1"/>
  <p:tag name="KSO_WM_UNIT_COLOR_SCHEME_SHAPE_ID" val="28"/>
  <p:tag name="KSO_WM_UNIT_COLOR_SCHEME_PARENT_PAGE" val="0_5"/>
  <p:tag name="KSO_WM_UNIT_DIAGRAM_MODELTYPE" val="stripeEnum"/>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l1-2"/>
  <p:tag name="KSO_WM_UNIT_TYPE" val="l_h_a"/>
  <p:tag name="KSO_WM_UNIT_INDEX" val="1_1_1"/>
  <p:tag name="KSO_WM_UNIT_ID" val="custom20204397_22*l_h_a*1_1_1"/>
  <p:tag name="KSO_WM_TEMPLATE_CATEGORY" val="custom"/>
  <p:tag name="KSO_WM_TEMPLATE_INDEX" val="20204397"/>
  <p:tag name="KSO_WM_UNIT_LAYERLEVEL" val="1_1_1"/>
  <p:tag name="KSO_WM_TAG_VERSION" val="1.0"/>
  <p:tag name="KSO_WM_BEAUTIFY_FLAG" val="#wm#"/>
  <p:tag name="KSO_WM_UNIT_PRESET_TEXT" val="单击此处添加小标题"/>
  <p:tag name="KSO_WM_UNIT_TEXT_FILL_FORE_SCHEMECOLOR_INDEX" val="13"/>
  <p:tag name="KSO_WM_UNIT_TEXT_FILL_TYPE" val="1"/>
  <p:tag name="KSO_WM_UNIT_USESOURCEFORMAT_APPLY" val="1"/>
</p:tagLst>
</file>

<file path=ppt/tags/tag255.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COLORSCHEME_VERSION" val="3.2"/>
  <p:tag name="KSO_WM_SLIDE_ID" val="custom20204397_22"/>
  <p:tag name="KSO_WM_TEMPLATE_SUBCATEGORY" val="0"/>
  <p:tag name="KSO_WM_TEMPLATE_MASTER_TYPE" val="1"/>
  <p:tag name="KSO_WM_TEMPLATE_COLOR_TYPE" val="1"/>
  <p:tag name="KSO_WM_SLIDE_TYPE" val="text"/>
  <p:tag name="KSO_WM_SLIDE_SUBTYPE" val="pureTxt"/>
  <p:tag name="KSO_WM_SLIDE_ITEM_CNT" val="5"/>
  <p:tag name="KSO_WM_SLIDE_INDEX" val="22"/>
  <p:tag name="KSO_WM_SLIDE_SIZE" val="836.731*360"/>
  <p:tag name="KSO_WM_SLIDE_POSITION" val="61.4531*120.047"/>
  <p:tag name="KSO_WM_DIAGRAM_GROUP_CODE" val="l1-2"/>
  <p:tag name="KSO_WM_SLIDE_DIAGTYPE" val="l"/>
  <p:tag name="KSO_WM_TAG_VERSION" val="1.0"/>
  <p:tag name="KSO_WM_BEAUTIFY_FLAG" val="#wm#"/>
  <p:tag name="KSO_WM_TEMPLATE_CATEGORY" val="custom"/>
  <p:tag name="KSO_WM_TEMPLATE_INDEX" val="20204421"/>
  <p:tag name="KSO_WM_SLIDE_LAYOUT" val="a_i_l"/>
  <p:tag name="KSO_WM_SLIDE_LAYOUT_CNT" val="1_1_1"/>
</p:tagLst>
</file>

<file path=ppt/tags/tag256.xml><?xml version="1.0" encoding="utf-8"?>
<p:tagLst xmlns:p="http://schemas.openxmlformats.org/presentationml/2006/main">
  <p:tag name="KSO_WM_SLIDE_BACKGROUND_TYPE" val="navigation"/>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6"/>
  <p:tag name="KSO_WM_UNIT_ID" val="custom20204397_22*i*6"/>
  <p:tag name="KSO_WM_TEMPLATE_CATEGORY" val="custom"/>
  <p:tag name="KSO_WM_TEMPLATE_INDEX" val="20204397"/>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1"/>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397_22*i*1"/>
  <p:tag name="KSO_WM_TEMPLATE_CATEGORY" val="custom"/>
  <p:tag name="KSO_WM_TEMPLATE_INDEX" val="20204397"/>
  <p:tag name="KSO_WM_UNIT_LAYERLEVEL" val="1"/>
  <p:tag name="KSO_WM_TAG_VERSION" val="1.0"/>
  <p:tag name="KSO_WM_BEAUTIFY_FLAG" val="#wm#"/>
  <p:tag name="KSO_WM_UNIT_USESOURCEFORMAT_APPLY" val="1"/>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397_22*i*2"/>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3"/>
  <p:tag name="KSO_WM_UNIT_ID" val="custom20204397_22*i*3"/>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4"/>
  <p:tag name="KSO_WM_UNIT_ID" val="custom20204397_22*i*4"/>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5"/>
  <p:tag name="KSO_WM_UNIT_ID" val="custom20204397_22*i*5"/>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62.xml><?xml version="1.0" encoding="utf-8"?>
<p:tagLst xmlns:p="http://schemas.openxmlformats.org/presentationml/2006/main">
  <p:tag name="KSO_WM_UNIT_DEFAULT_FONT" val="28;32;4"/>
  <p:tag name="KSO_WM_UNIT_BLOCK" val="0"/>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DIAGRAM_GROUP_CODE" val="l1-2"/>
  <p:tag name="KSO_WM_UNIT_TYPE" val="a"/>
  <p:tag name="KSO_WM_UNIT_INDEX" val="1"/>
  <p:tag name="KSO_WM_UNIT_ID" val="custom20204397_22*a*1"/>
  <p:tag name="KSO_WM_TEMPLATE_CATEGORY" val="custom"/>
  <p:tag name="KSO_WM_TEMPLATE_INDEX" val="20204397"/>
  <p:tag name="KSO_WM_UNIT_LAYERLEVEL" val="1"/>
  <p:tag name="KSO_WM_TAG_VERSION" val="1.0"/>
  <p:tag name="KSO_WM_BEAUTIFY_FLAG" val="#wm#"/>
  <p:tag name="KSO_WM_UNIT_PRESET_TEXT" val="单击此处添加大标题"/>
  <p:tag name="KSO_WM_UNIT_TEXT_FILL_FORE_SCHEMECOLOR_INDEX" val="13"/>
  <p:tag name="KSO_WM_UNIT_TEXT_FILL_TYPE" val="1"/>
  <p:tag name="KSO_WM_UNIT_USESOURCEFORMAT_APPLY" val="1"/>
</p:tagLst>
</file>

<file path=ppt/tags/tag263.xml><?xml version="1.0" encoding="utf-8"?>
<p:tagLst xmlns:p="http://schemas.openxmlformats.org/presentationml/2006/main">
  <p:tag name="KSO_WM_UNIT_COLOR_SCHEME_SHAPE_ID" val="8"/>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1"/>
  <p:tag name="KSO_WM_UNIT_ID" val="custom20204397_22*l_h_i*1_1_1"/>
  <p:tag name="KSO_WM_TEMPLATE_CATEGORY" val="custom"/>
  <p:tag name="KSO_WM_TEMPLATE_INDEX" val="20204397"/>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 name="KSO_WM_UNIT_USESOURCEFORMAT_APPLY" val="1"/>
</p:tagLst>
</file>

<file path=ppt/tags/tag264.xml><?xml version="1.0" encoding="utf-8"?>
<p:tagLst xmlns:p="http://schemas.openxmlformats.org/presentationml/2006/main">
  <p:tag name="KSO_WM_UNIT_COLOR_SCHEME_SHAPE_ID" val="16"/>
  <p:tag name="KSO_WM_UNIT_COLOR_SCHEME_PARENT_PAGE" val="0_5"/>
  <p:tag name="KSO_WM_UNIT_FOIL_COLOR" val="1"/>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2"/>
  <p:tag name="KSO_WM_UNIT_ID" val="custom20204397_22*l_h_i*1_1_2"/>
  <p:tag name="KSO_WM_TEMPLATE_CATEGORY" val="custom"/>
  <p:tag name="KSO_WM_TEMPLATE_INDEX" val="20204397"/>
  <p:tag name="KSO_WM_UNIT_LAYERLEVEL" val="1_1_1"/>
  <p:tag name="KSO_WM_TAG_VERSION" val="1.0"/>
  <p:tag name="KSO_WM_BEAUTIFY_FLAG" val="#wm#"/>
  <p:tag name="KSO_WM_UNIT_FILL_FORE_SCHEMECOLOR_INDEX" val="16"/>
  <p:tag name="KSO_WM_UNIT_FILL_TYPE" val="1"/>
  <p:tag name="KSO_WM_UNIT_LINE_FORE_SCHEMECOLOR_INDEX" val="5"/>
  <p:tag name="KSO_WM_UNIT_LINE_FILL_TYPE" val="2"/>
  <p:tag name="KSO_WM_UNIT_TEXT_FILL_FORE_SCHEMECOLOR_INDEX" val="14"/>
  <p:tag name="KSO_WM_UNIT_TEXT_FILL_TYPE" val="1"/>
  <p:tag name="KSO_WM_UNIT_USESOURCEFORMAT_APPLY" val="1"/>
</p:tagLst>
</file>

<file path=ppt/tags/tag265.xml><?xml version="1.0" encoding="utf-8"?>
<p:tagLst xmlns:p="http://schemas.openxmlformats.org/presentationml/2006/main">
  <p:tag name="KSO_WM_UNIT_COLOR_SCHEME_SHAPE_ID" val="31"/>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3"/>
  <p:tag name="KSO_WM_UNIT_ID" val="custom20204397_22*l_h_i*1_1_3"/>
  <p:tag name="KSO_WM_TEMPLATE_CATEGORY" val="custom"/>
  <p:tag name="KSO_WM_TEMPLATE_INDEX" val="20204397"/>
  <p:tag name="KSO_WM_UNIT_LAYERLEVEL" val="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266.xml><?xml version="1.0" encoding="utf-8"?>
<p:tagLst xmlns:p="http://schemas.openxmlformats.org/presentationml/2006/main">
  <p:tag name="KSO_WM_UNIT_COLOR_SCHEME_SHAPE_ID" val="32"/>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SUBTYPE" val="d"/>
  <p:tag name="KSO_WM_UNIT_TYPE" val="l_h_i"/>
  <p:tag name="KSO_WM_UNIT_INDEX" val="1_1_4"/>
  <p:tag name="KSO_WM_UNIT_ID" val="custom20204397_22*l_h_i*1_1_4"/>
  <p:tag name="KSO_WM_TEMPLATE_CATEGORY" val="custom"/>
  <p:tag name="KSO_WM_TEMPLATE_INDEX" val="20204397"/>
  <p:tag name="KSO_WM_UNIT_LAYERLEVEL" val="1_1_1"/>
  <p:tag name="KSO_WM_TAG_VERSION" val="1.0"/>
  <p:tag name="KSO_WM_BEAUTIFY_FLAG" val="#wm#"/>
  <p:tag name="KSO_WM_UNIT_TEXT_FILL_FORE_SCHEMECOLOR_INDEX" val="14"/>
  <p:tag name="KSO_WM_UNIT_TEXT_FILL_TYPE" val="1"/>
  <p:tag name="KSO_WM_UNIT_USESOURCEFORMAT_APPLY" val="1"/>
</p:tagLst>
</file>

<file path=ppt/tags/tag267.xml><?xml version="1.0" encoding="utf-8"?>
<p:tagLst xmlns:p="http://schemas.openxmlformats.org/presentationml/2006/main">
  <p:tag name="KSO_WM_UNIT_TEXT_PART_ID_V2" val="d-1-1"/>
  <p:tag name="KSO_WM_UNIT_COLOR_SCHEME_SHAPE_ID" val="2"/>
  <p:tag name="KSO_WM_UNIT_COLOR_SCHEME_PARENT_PAGE" val="0_5"/>
  <p:tag name="KSO_WM_UNIT_DIAGRAM_MODELTYPE" val="stripeEnum"/>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l1-2"/>
  <p:tag name="KSO_WM_UNIT_TYPE" val="l_h_f"/>
  <p:tag name="KSO_WM_UNIT_INDEX" val="1_1_1"/>
  <p:tag name="KSO_WM_UNIT_ID" val="custom20204397_22*l_h_f*1_1_1"/>
  <p:tag name="KSO_WM_TEMPLATE_CATEGORY" val="custom"/>
  <p:tag name="KSO_WM_TEMPLATE_INDEX" val="20204397"/>
  <p:tag name="KSO_WM_UNIT_LAYERLEVEL" val="1_1_1"/>
  <p:tag name="KSO_WM_TAG_VERSION" val="1.0"/>
  <p:tag name="KSO_WM_BEAUTIFY_FLAG" val="#wm#"/>
  <p:tag name="KSO_WM_UNIT_PRESET_TEXT" val="点击此处添加正文，文字是思想的提炼。"/>
  <p:tag name="KSO_WM_UNIT_TEXT_FILL_FORE_SCHEMECOLOR_INDEX" val="13"/>
  <p:tag name="KSO_WM_UNIT_TEXT_FILL_TYPE" val="1"/>
  <p:tag name="KSO_WM_UNIT_USESOURCEFORMAT_APPLY" val="1"/>
</p:tagLst>
</file>

<file path=ppt/tags/tag268.xml><?xml version="1.0" encoding="utf-8"?>
<p:tagLst xmlns:p="http://schemas.openxmlformats.org/presentationml/2006/main">
  <p:tag name="KSO_WM_UNIT_TEXT_PART_ID_V2" val="c-1-1"/>
  <p:tag name="KSO_WM_UNIT_COLOR_SCHEME_SHAPE_ID" val="28"/>
  <p:tag name="KSO_WM_UNIT_COLOR_SCHEME_PARENT_PAGE" val="0_5"/>
  <p:tag name="KSO_WM_UNIT_DIAGRAM_MODELTYPE" val="stripeEnum"/>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l1-2"/>
  <p:tag name="KSO_WM_UNIT_TYPE" val="l_h_a"/>
  <p:tag name="KSO_WM_UNIT_INDEX" val="1_1_1"/>
  <p:tag name="KSO_WM_UNIT_ID" val="custom20204397_22*l_h_a*1_1_1"/>
  <p:tag name="KSO_WM_TEMPLATE_CATEGORY" val="custom"/>
  <p:tag name="KSO_WM_TEMPLATE_INDEX" val="20204397"/>
  <p:tag name="KSO_WM_UNIT_LAYERLEVEL" val="1_1_1"/>
  <p:tag name="KSO_WM_TAG_VERSION" val="1.0"/>
  <p:tag name="KSO_WM_BEAUTIFY_FLAG" val="#wm#"/>
  <p:tag name="KSO_WM_UNIT_PRESET_TEXT" val="单击此处添加小标题"/>
  <p:tag name="KSO_WM_UNIT_TEXT_FILL_FORE_SCHEMECOLOR_INDEX" val="13"/>
  <p:tag name="KSO_WM_UNIT_TEXT_FILL_TYPE" val="1"/>
  <p:tag name="KSO_WM_UNIT_USESOURCEFORMAT_APPLY" val="1"/>
</p:tagLst>
</file>

<file path=ppt/tags/tag269.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COLORSCHEME_VERSION" val="3.2"/>
  <p:tag name="KSO_WM_SLIDE_ID" val="custom20204397_22"/>
  <p:tag name="KSO_WM_TEMPLATE_SUBCATEGORY" val="0"/>
  <p:tag name="KSO_WM_TEMPLATE_MASTER_TYPE" val="1"/>
  <p:tag name="KSO_WM_TEMPLATE_COLOR_TYPE" val="1"/>
  <p:tag name="KSO_WM_SLIDE_TYPE" val="text"/>
  <p:tag name="KSO_WM_SLIDE_SUBTYPE" val="pureTxt"/>
  <p:tag name="KSO_WM_SLIDE_ITEM_CNT" val="5"/>
  <p:tag name="KSO_WM_SLIDE_INDEX" val="22"/>
  <p:tag name="KSO_WM_SLIDE_SIZE" val="836.731*360"/>
  <p:tag name="KSO_WM_SLIDE_POSITION" val="61.4531*120.047"/>
  <p:tag name="KSO_WM_DIAGRAM_GROUP_CODE" val="l1-2"/>
  <p:tag name="KSO_WM_SLIDE_DIAGTYPE" val="l"/>
  <p:tag name="KSO_WM_TAG_VERSION" val="1.0"/>
  <p:tag name="KSO_WM_BEAUTIFY_FLAG" val="#wm#"/>
  <p:tag name="KSO_WM_TEMPLATE_CATEGORY" val="custom"/>
  <p:tag name="KSO_WM_TEMPLATE_INDEX" val="20204421"/>
  <p:tag name="KSO_WM_SLIDE_LAYOUT" val="a_i_l"/>
  <p:tag name="KSO_WM_SLIDE_LAYOUT_CNT" val="1_1_1"/>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0.xml><?xml version="1.0" encoding="utf-8"?>
<p:tagLst xmlns:p="http://schemas.openxmlformats.org/presentationml/2006/main">
  <p:tag name="KSO_WM_SLIDE_BACKGROUND_TYPE" val="navigation"/>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6"/>
  <p:tag name="KSO_WM_UNIT_ID" val="custom20204397_22*i*6"/>
  <p:tag name="KSO_WM_TEMPLATE_CATEGORY" val="custom"/>
  <p:tag name="KSO_WM_TEMPLATE_INDEX" val="20204397"/>
  <p:tag name="KSO_WM_UNIT_LAYERLEVEL" val="1"/>
  <p:tag name="KSO_WM_TAG_VERSION" val="1.0"/>
  <p:tag name="KSO_WM_BEAUTIFY_FLAG" val="#wm#"/>
  <p:tag name="KSO_WM_UNIT_FILL_FORE_SCHEMECOLOR_INDEX" val="15"/>
  <p:tag name="KSO_WM_UNIT_FILL_TYPE" val="1"/>
  <p:tag name="KSO_WM_UNIT_LINE_FORE_SCHEMECOLOR_INDEX" val="5"/>
  <p:tag name="KSO_WM_UNIT_LINE_FILL_TYPE" val="2"/>
  <p:tag name="KSO_WM_UNIT_TEXT_FILL_FORE_SCHEMECOLOR_INDEX" val="2"/>
  <p:tag name="KSO_WM_UNIT_TEXT_FILL_TYPE" val="1"/>
  <p:tag name="KSO_WM_UNIT_USESOURCEFORMAT_APPLY" val="1"/>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397_22*i*1"/>
  <p:tag name="KSO_WM_TEMPLATE_CATEGORY" val="custom"/>
  <p:tag name="KSO_WM_TEMPLATE_INDEX" val="20204397"/>
  <p:tag name="KSO_WM_UNIT_LAYERLEVEL" val="1"/>
  <p:tag name="KSO_WM_TAG_VERSION" val="1.0"/>
  <p:tag name="KSO_WM_BEAUTIFY_FLAG" val="#wm#"/>
  <p:tag name="KSO_WM_UNIT_USESOURCEFORMAT_APPLY" val="1"/>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397_22*i*2"/>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7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3"/>
  <p:tag name="KSO_WM_UNIT_ID" val="custom20204397_22*i*3"/>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7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4"/>
  <p:tag name="KSO_WM_UNIT_ID" val="custom20204397_22*i*4"/>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5"/>
  <p:tag name="KSO_WM_UNIT_ID" val="custom20204397_22*i*5"/>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76.xml><?xml version="1.0" encoding="utf-8"?>
<p:tagLst xmlns:p="http://schemas.openxmlformats.org/presentationml/2006/main">
  <p:tag name="KSO_WM_UNIT_DEFAULT_FONT" val="28;32;4"/>
  <p:tag name="KSO_WM_UNIT_BLOCK" val="0"/>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DIAGRAM_GROUP_CODE" val="l1-2"/>
  <p:tag name="KSO_WM_UNIT_TYPE" val="a"/>
  <p:tag name="KSO_WM_UNIT_INDEX" val="1"/>
  <p:tag name="KSO_WM_UNIT_ID" val="custom20204397_22*a*1"/>
  <p:tag name="KSO_WM_TEMPLATE_CATEGORY" val="custom"/>
  <p:tag name="KSO_WM_TEMPLATE_INDEX" val="20204397"/>
  <p:tag name="KSO_WM_UNIT_LAYERLEVEL" val="1"/>
  <p:tag name="KSO_WM_TAG_VERSION" val="1.0"/>
  <p:tag name="KSO_WM_BEAUTIFY_FLAG" val="#wm#"/>
  <p:tag name="KSO_WM_UNIT_PRESET_TEXT" val="单击此处添加大标题"/>
  <p:tag name="KSO_WM_UNIT_TEXT_FILL_FORE_SCHEMECOLOR_INDEX" val="13"/>
  <p:tag name="KSO_WM_UNIT_TEXT_FILL_TYPE" val="1"/>
  <p:tag name="KSO_WM_UNIT_USESOURCEFORMAT_APPLY" val="1"/>
</p:tagLst>
</file>

<file path=ppt/tags/tag277.xml><?xml version="1.0" encoding="utf-8"?>
<p:tagLst xmlns:p="http://schemas.openxmlformats.org/presentationml/2006/main">
  <p:tag name="KSO_WM_UNIT_COLOR_SCHEME_SHAPE_ID" val="8"/>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1"/>
  <p:tag name="KSO_WM_UNIT_ID" val="custom20204397_22*l_h_i*1_1_1"/>
  <p:tag name="KSO_WM_TEMPLATE_CATEGORY" val="custom"/>
  <p:tag name="KSO_WM_TEMPLATE_INDEX" val="20204397"/>
  <p:tag name="KSO_WM_UNIT_LAYERLEVEL" val="1_1_1"/>
  <p:tag name="KSO_WM_TAG_VERSION" val="1.0"/>
  <p:tag name="KSO_WM_BEAUTIFY_FLAG" val="#wm#"/>
  <p:tag name="KSO_WM_UNIT_FILL_FORE_SCHEMECOLOR_INDEX" val="14"/>
  <p:tag name="KSO_WM_UNIT_FILL_TYPE" val="1"/>
  <p:tag name="KSO_WM_UNIT_TEXT_FILL_FORE_SCHEMECOLOR_INDEX" val="14"/>
  <p:tag name="KSO_WM_UNIT_TEXT_FILL_TYPE" val="1"/>
  <p:tag name="KSO_WM_UNIT_USESOURCEFORMAT_APPLY" val="1"/>
</p:tagLst>
</file>

<file path=ppt/tags/tag278.xml><?xml version="1.0" encoding="utf-8"?>
<p:tagLst xmlns:p="http://schemas.openxmlformats.org/presentationml/2006/main">
  <p:tag name="KSO_WM_UNIT_COLOR_SCHEME_SHAPE_ID" val="16"/>
  <p:tag name="KSO_WM_UNIT_COLOR_SCHEME_PARENT_PAGE" val="0_5"/>
  <p:tag name="KSO_WM_UNIT_FOIL_COLOR" val="1"/>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2"/>
  <p:tag name="KSO_WM_UNIT_ID" val="custom20204397_22*l_h_i*1_1_2"/>
  <p:tag name="KSO_WM_TEMPLATE_CATEGORY" val="custom"/>
  <p:tag name="KSO_WM_TEMPLATE_INDEX" val="20204397"/>
  <p:tag name="KSO_WM_UNIT_LAYERLEVEL" val="1_1_1"/>
  <p:tag name="KSO_WM_TAG_VERSION" val="1.0"/>
  <p:tag name="KSO_WM_BEAUTIFY_FLAG" val="#wm#"/>
  <p:tag name="KSO_WM_UNIT_FILL_FORE_SCHEMECOLOR_INDEX" val="16"/>
  <p:tag name="KSO_WM_UNIT_FILL_TYPE" val="1"/>
  <p:tag name="KSO_WM_UNIT_LINE_FORE_SCHEMECOLOR_INDEX" val="5"/>
  <p:tag name="KSO_WM_UNIT_LINE_FILL_TYPE" val="2"/>
  <p:tag name="KSO_WM_UNIT_TEXT_FILL_FORE_SCHEMECOLOR_INDEX" val="14"/>
  <p:tag name="KSO_WM_UNIT_TEXT_FILL_TYPE" val="1"/>
  <p:tag name="KSO_WM_UNIT_USESOURCEFORMAT_APPLY" val="1"/>
</p:tagLst>
</file>

<file path=ppt/tags/tag279.xml><?xml version="1.0" encoding="utf-8"?>
<p:tagLst xmlns:p="http://schemas.openxmlformats.org/presentationml/2006/main">
  <p:tag name="KSO_WM_UNIT_COLOR_SCHEME_SHAPE_ID" val="31"/>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TYPE" val="l_h_i"/>
  <p:tag name="KSO_WM_UNIT_INDEX" val="1_1_3"/>
  <p:tag name="KSO_WM_UNIT_ID" val="custom20204397_22*l_h_i*1_1_3"/>
  <p:tag name="KSO_WM_TEMPLATE_CATEGORY" val="custom"/>
  <p:tag name="KSO_WM_TEMPLATE_INDEX" val="20204397"/>
  <p:tag name="KSO_WM_UNIT_LAYERLEVEL" val="1_1_1"/>
  <p:tag name="KSO_WM_TAG_VERSION" val="1.0"/>
  <p:tag name="KSO_WM_BEAUTIFY_FLAG" val="#wm#"/>
  <p:tag name="KSO_WM_UNIT_FILL_FORE_SCHEMECOLOR_INDEX" val="5"/>
  <p:tag name="KSO_WM_UNIT_FILL_TYPE" val="1"/>
  <p:tag name="KSO_WM_UNIT_LINE_FORE_SCHEMECOLOR_INDEX" val="14"/>
  <p:tag name="KSO_WM_UNIT_LINE_FILL_TYPE" val="2"/>
  <p:tag name="KSO_WM_UNIT_TEXT_FILL_FORE_SCHEMECOLOR_INDEX" val="14"/>
  <p:tag name="KSO_WM_UNIT_TEXT_FILL_TYPE" val="1"/>
  <p:tag name="KSO_WM_UNIT_USESOURCEFORMAT_APPLY" val="1"/>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0.xml><?xml version="1.0" encoding="utf-8"?>
<p:tagLst xmlns:p="http://schemas.openxmlformats.org/presentationml/2006/main">
  <p:tag name="KSO_WM_UNIT_COLOR_SCHEME_SHAPE_ID" val="32"/>
  <p:tag name="KSO_WM_UNIT_COLOR_SCHEME_PARENT_PAGE" val="0_5"/>
  <p:tag name="KSO_WM_UNIT_DIAGRAM_MODELTYPE" val="stripeEnum"/>
  <p:tag name="KSO_WM_UNIT_HIGHLIGHT" val="0"/>
  <p:tag name="KSO_WM_UNIT_COMPATIBLE" val="0"/>
  <p:tag name="KSO_WM_UNIT_DIAGRAM_ISNUMVISUAL" val="0"/>
  <p:tag name="KSO_WM_UNIT_DIAGRAM_ISREFERUNIT" val="0"/>
  <p:tag name="KSO_WM_DIAGRAM_GROUP_CODE" val="l1-2"/>
  <p:tag name="KSO_WM_UNIT_SUBTYPE" val="d"/>
  <p:tag name="KSO_WM_UNIT_TYPE" val="l_h_i"/>
  <p:tag name="KSO_WM_UNIT_INDEX" val="1_1_4"/>
  <p:tag name="KSO_WM_UNIT_ID" val="custom20204397_22*l_h_i*1_1_4"/>
  <p:tag name="KSO_WM_TEMPLATE_CATEGORY" val="custom"/>
  <p:tag name="KSO_WM_TEMPLATE_INDEX" val="20204397"/>
  <p:tag name="KSO_WM_UNIT_LAYERLEVEL" val="1_1_1"/>
  <p:tag name="KSO_WM_TAG_VERSION" val="1.0"/>
  <p:tag name="KSO_WM_BEAUTIFY_FLAG" val="#wm#"/>
  <p:tag name="KSO_WM_UNIT_TEXT_FILL_FORE_SCHEMECOLOR_INDEX" val="14"/>
  <p:tag name="KSO_WM_UNIT_TEXT_FILL_TYPE" val="1"/>
  <p:tag name="KSO_WM_UNIT_USESOURCEFORMAT_APPLY" val="1"/>
</p:tagLst>
</file>

<file path=ppt/tags/tag281.xml><?xml version="1.0" encoding="utf-8"?>
<p:tagLst xmlns:p="http://schemas.openxmlformats.org/presentationml/2006/main">
  <p:tag name="KSO_WM_UNIT_TEXT_PART_ID_V2" val="d-1-1"/>
  <p:tag name="KSO_WM_UNIT_COLOR_SCHEME_SHAPE_ID" val="2"/>
  <p:tag name="KSO_WM_UNIT_COLOR_SCHEME_PARENT_PAGE" val="0_5"/>
  <p:tag name="KSO_WM_UNIT_DIAGRAM_MODELTYPE" val="stripeEnum"/>
  <p:tag name="KSO_WM_UNIT_SUBTYPE" val="a"/>
  <p:tag name="KSO_WM_UNIT_NOCLEAR" val="0"/>
  <p:tag name="KSO_WM_UNIT_VALUE" val="26"/>
  <p:tag name="KSO_WM_UNIT_HIGHLIGHT" val="0"/>
  <p:tag name="KSO_WM_UNIT_COMPATIBLE" val="0"/>
  <p:tag name="KSO_WM_UNIT_DIAGRAM_ISNUMVISUAL" val="0"/>
  <p:tag name="KSO_WM_UNIT_DIAGRAM_ISREFERUNIT" val="0"/>
  <p:tag name="KSO_WM_DIAGRAM_GROUP_CODE" val="l1-2"/>
  <p:tag name="KSO_WM_UNIT_TYPE" val="l_h_f"/>
  <p:tag name="KSO_WM_UNIT_INDEX" val="1_1_1"/>
  <p:tag name="KSO_WM_UNIT_ID" val="custom20204397_22*l_h_f*1_1_1"/>
  <p:tag name="KSO_WM_TEMPLATE_CATEGORY" val="custom"/>
  <p:tag name="KSO_WM_TEMPLATE_INDEX" val="20204397"/>
  <p:tag name="KSO_WM_UNIT_LAYERLEVEL" val="1_1_1"/>
  <p:tag name="KSO_WM_TAG_VERSION" val="1.0"/>
  <p:tag name="KSO_WM_BEAUTIFY_FLAG" val="#wm#"/>
  <p:tag name="KSO_WM_UNIT_PRESET_TEXT" val="点击此处添加正文，文字是思想的提炼。"/>
  <p:tag name="KSO_WM_UNIT_TEXT_FILL_FORE_SCHEMECOLOR_INDEX" val="13"/>
  <p:tag name="KSO_WM_UNIT_TEXT_FILL_TYPE" val="1"/>
  <p:tag name="KSO_WM_UNIT_USESOURCEFORMAT_APPLY" val="1"/>
</p:tagLst>
</file>

<file path=ppt/tags/tag282.xml><?xml version="1.0" encoding="utf-8"?>
<p:tagLst xmlns:p="http://schemas.openxmlformats.org/presentationml/2006/main">
  <p:tag name="KSO_WM_UNIT_TEXT_PART_ID_V2" val="c-1-1"/>
  <p:tag name="KSO_WM_UNIT_COLOR_SCHEME_SHAPE_ID" val="28"/>
  <p:tag name="KSO_WM_UNIT_COLOR_SCHEME_PARENT_PAGE" val="0_5"/>
  <p:tag name="KSO_WM_UNIT_DIAGRAM_MODELTYPE" val="stripeEnum"/>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DIAGRAM_GROUP_CODE" val="l1-2"/>
  <p:tag name="KSO_WM_UNIT_TYPE" val="l_h_a"/>
  <p:tag name="KSO_WM_UNIT_INDEX" val="1_1_1"/>
  <p:tag name="KSO_WM_UNIT_ID" val="custom20204397_22*l_h_a*1_1_1"/>
  <p:tag name="KSO_WM_TEMPLATE_CATEGORY" val="custom"/>
  <p:tag name="KSO_WM_TEMPLATE_INDEX" val="20204397"/>
  <p:tag name="KSO_WM_UNIT_LAYERLEVEL" val="1_1_1"/>
  <p:tag name="KSO_WM_TAG_VERSION" val="1.0"/>
  <p:tag name="KSO_WM_BEAUTIFY_FLAG" val="#wm#"/>
  <p:tag name="KSO_WM_UNIT_PRESET_TEXT" val="单击此处添加小标题"/>
  <p:tag name="KSO_WM_UNIT_TEXT_FILL_FORE_SCHEMECOLOR_INDEX" val="13"/>
  <p:tag name="KSO_WM_UNIT_TEXT_FILL_TYPE" val="1"/>
  <p:tag name="KSO_WM_UNIT_USESOURCEFORMAT_APPLY" val="1"/>
</p:tagLst>
</file>

<file path=ppt/tags/tag283.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COLORSCHEME_VERSION" val="3.2"/>
  <p:tag name="KSO_WM_SLIDE_ID" val="custom20204397_22"/>
  <p:tag name="KSO_WM_TEMPLATE_SUBCATEGORY" val="0"/>
  <p:tag name="KSO_WM_TEMPLATE_MASTER_TYPE" val="1"/>
  <p:tag name="KSO_WM_TEMPLATE_COLOR_TYPE" val="1"/>
  <p:tag name="KSO_WM_SLIDE_TYPE" val="text"/>
  <p:tag name="KSO_WM_SLIDE_SUBTYPE" val="pureTxt"/>
  <p:tag name="KSO_WM_SLIDE_ITEM_CNT" val="5"/>
  <p:tag name="KSO_WM_SLIDE_INDEX" val="22"/>
  <p:tag name="KSO_WM_SLIDE_SIZE" val="836.731*360"/>
  <p:tag name="KSO_WM_SLIDE_POSITION" val="61.4531*120.047"/>
  <p:tag name="KSO_WM_DIAGRAM_GROUP_CODE" val="l1-2"/>
  <p:tag name="KSO_WM_SLIDE_DIAGTYPE" val="l"/>
  <p:tag name="KSO_WM_TAG_VERSION" val="1.0"/>
  <p:tag name="KSO_WM_BEAUTIFY_FLAG" val="#wm#"/>
  <p:tag name="KSO_WM_TEMPLATE_CATEGORY" val="custom"/>
  <p:tag name="KSO_WM_TEMPLATE_INDEX" val="20204421"/>
  <p:tag name="KSO_WM_SLIDE_LAYOUT" val="a_i_l"/>
  <p:tag name="KSO_WM_SLIDE_LAYOUT_CNT" val="1_1_1"/>
</p:tagLst>
</file>

<file path=ppt/tags/tag28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397_22*i*1"/>
  <p:tag name="KSO_WM_TEMPLATE_CATEGORY" val="custom"/>
  <p:tag name="KSO_WM_TEMPLATE_INDEX" val="20204397"/>
  <p:tag name="KSO_WM_UNIT_LAYERLEVEL" val="1"/>
  <p:tag name="KSO_WM_TAG_VERSION" val="1.0"/>
  <p:tag name="KSO_WM_BEAUTIFY_FLAG" val="#wm#"/>
  <p:tag name="KSO_WM_UNIT_USESOURCEFORMAT_APPLY" val="1"/>
</p:tagLst>
</file>

<file path=ppt/tags/tag28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397_22*i*2"/>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8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3"/>
  <p:tag name="KSO_WM_UNIT_ID" val="custom20204397_22*i*3"/>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8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4"/>
  <p:tag name="KSO_WM_UNIT_ID" val="custom20204397_22*i*4"/>
  <p:tag name="KSO_WM_TEMPLATE_CATEGORY" val="custom"/>
  <p:tag name="KSO_WM_TEMPLATE_INDEX" val="20204397"/>
  <p:tag name="KSO_WM_UNIT_LAYERLEVEL" val="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28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5"/>
  <p:tag name="KSO_WM_UNIT_ID" val="custom20204397_22*i*5"/>
  <p:tag name="KSO_WM_TEMPLATE_CATEGORY" val="custom"/>
  <p:tag name="KSO_WM_TEMPLATE_INDEX" val="20204397"/>
  <p:tag name="KSO_WM_UNIT_LAYERLEVEL" val="1"/>
  <p:tag name="KSO_WM_TAG_VERSION" val="1.0"/>
  <p:tag name="KSO_WM_BEAUTIFY_FLAG" val="#wm#"/>
  <p:tag name="KSO_WM_UNIT_FILL_FORE_SCHEMECOLOR_INDEX" val="6"/>
  <p:tag name="KSO_WM_UNIT_FILL_TYPE" val="1"/>
  <p:tag name="KSO_WM_UNIT_TEXT_FILL_FORE_SCHEMECOLOR_INDEX" val="13"/>
  <p:tag name="KSO_WM_UNIT_TEXT_FILL_TYPE" val="1"/>
  <p:tag name="KSO_WM_UNIT_USESOURCEFORMAT_APPLY" val="1"/>
</p:tagLst>
</file>

<file path=ppt/tags/tag289.xml><?xml version="1.0" encoding="utf-8"?>
<p:tagLst xmlns:p="http://schemas.openxmlformats.org/presentationml/2006/main">
  <p:tag name="KSO_WM_UNIT_DEFAULT_FONT" val="28;32;4"/>
  <p:tag name="KSO_WM_UNIT_BLOCK" val="0"/>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DIAGRAM_GROUP_CODE" val="l1-2"/>
  <p:tag name="KSO_WM_UNIT_TYPE" val="a"/>
  <p:tag name="KSO_WM_UNIT_INDEX" val="1"/>
  <p:tag name="KSO_WM_UNIT_ID" val="custom20204397_22*a*1"/>
  <p:tag name="KSO_WM_TEMPLATE_CATEGORY" val="custom"/>
  <p:tag name="KSO_WM_TEMPLATE_INDEX" val="20204397"/>
  <p:tag name="KSO_WM_UNIT_LAYERLEVEL" val="1"/>
  <p:tag name="KSO_WM_TAG_VERSION" val="1.0"/>
  <p:tag name="KSO_WM_BEAUTIFY_FLAG" val="#wm#"/>
  <p:tag name="KSO_WM_UNIT_PRESET_TEXT" val="单击此处添加大标题"/>
  <p:tag name="KSO_WM_UNIT_TEXT_FILL_FORE_SCHEMECOLOR_INDEX" val="13"/>
  <p:tag name="KSO_WM_UNIT_TEXT_FILL_TYPE" val="1"/>
  <p:tag name="KSO_WM_UNIT_USESOURCEFORMAT_APPLY" val="1"/>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0.xml><?xml version="1.0" encoding="utf-8"?>
<p:tagLst xmlns:p="http://schemas.openxmlformats.org/presentationml/2006/main">
  <p:tag name="KSO_WM_UNIT_TABLE_BEAUTIFY" val="smartTable{4da12e87-eaaa-4d65-b8ee-9c299b3e59c8}"/>
</p:tagLst>
</file>

<file path=ppt/tags/tag291.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normalSize&quot;:{&quot;size1&quot;:13.3},&quot;minSize&quot;:{&quot;size1&quot;:13.3},&quot;maxSize&quot;:{&quot;size1&quot;:13.3},&quot;edge&quot;:{&quot;left&quot;:true,&quot;top&quot;:true,&quot;right&quot;:true,&quot;bottom&quot;:true},&quot;backgroundInfo&quot;:[{&quot;type&quot;:&quot;navigation&quot;,&quot;left&quot;:0.0,&quot;top&quot;:0.0,&quot;right&quot;:0.0,&quot;bottom&quot;:0.0,&quot;leftAbs&quot;:false,&quot;topAbs&quot;:false,&quot;rightAbs&quot;:false,&quot;bottomAbs&quot;:false}],&quot;subLayout&quot;:[{&quot;direction&quot;:0,&quot;horizontalAlign&quot;:-1,&quot;verticalAlign&quot;:-1,&quot;type&quot;:0,&quot;diagramDirection&quot;:0,&quot;canSetOverLayout&quot;:0,&quot;isOverLayout&quot;:0,&quot;margin&quot;:{&quot;left&quot;:1.69,&quot;top&quot;:0.425,&quot;right&quot;:1.692,&quot;bottom&quot;:0.425},&quot;edge&quot;:{&quot;left&quot;:true,&quot;top&quot;:true,&quot;right&quot;:true,&quot;bottom&quot;:false}},{&quot;direction&quot;:0,&quot;horizontalAlign&quot;:-1,&quot;verticalAlign&quot;:-1,&quot;type&quot;:0,&quot;diagramDirection&quot;:0,&quot;canSetOverLayout&quot;:0,&quot;isOverLayout&quot;:0,&quot;margin&quot;:{&quot;left&quot;:1.69,&quot;top&quot;:1.27,&quot;right&quot;:1.69,&quot;bottom&quot;:2.54},&quot;edge&quot;:{&quot;left&quot;:true,&quot;top&quot;:false,&quot;right&quot;:true,&quot;bottom&quot;:true}}]}"/>
  <p:tag name="KSO_WM_SLIDE_CAN_ADD_NAVIGATION" val="1"/>
  <p:tag name="KSO_WM_SLIDE_BACKGROUND" val="[&quot;navigation&quot;]"/>
  <p:tag name="KSO_WM_SLIDE_RATIO" val="1.777778"/>
  <p:tag name="KSO_WM_SLIDE_COLORSCHEME_VERSION" val="3.2"/>
  <p:tag name="KSO_WM_SLIDE_ID" val="custom20204397_22"/>
  <p:tag name="KSO_WM_TEMPLATE_SUBCATEGORY" val="0"/>
  <p:tag name="KSO_WM_TEMPLATE_MASTER_TYPE" val="1"/>
  <p:tag name="KSO_WM_TEMPLATE_COLOR_TYPE" val="1"/>
  <p:tag name="KSO_WM_SLIDE_TYPE" val="text"/>
  <p:tag name="KSO_WM_SLIDE_SUBTYPE" val="pureTxt"/>
  <p:tag name="KSO_WM_SLIDE_ITEM_CNT" val="5"/>
  <p:tag name="KSO_WM_SLIDE_INDEX" val="22"/>
  <p:tag name="KSO_WM_SLIDE_SIZE" val="836.731*360"/>
  <p:tag name="KSO_WM_SLIDE_POSITION" val="61.4531*120.047"/>
  <p:tag name="KSO_WM_DIAGRAM_GROUP_CODE" val="l1-2"/>
  <p:tag name="KSO_WM_SLIDE_DIAGTYPE" val="l"/>
  <p:tag name="KSO_WM_TAG_VERSION" val="1.0"/>
  <p:tag name="KSO_WM_BEAUTIFY_FLAG" val="#wm#"/>
  <p:tag name="KSO_WM_TEMPLATE_CATEGORY" val="custom"/>
  <p:tag name="KSO_WM_TEMPLATE_INDEX" val="20204421"/>
  <p:tag name="KSO_WM_SLIDE_LAYOUT" val="a_i_l"/>
  <p:tag name="KSO_WM_SLIDE_LAYOUT_CNT" val="1_1_1"/>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3*i*0"/>
  <p:tag name="KSO_WM_UNIT_BK_DARK_LIGHT" val="2"/>
  <p:tag name="KSO_WM_UNIT_LAYERLEVEL" val="1"/>
  <p:tag name="KSO_WM_TAG_VERSION" val="1.0"/>
  <p:tag name="KSO_WM_BEAUTIFY_FLAG" val="#wm#"/>
</p:tagLst>
</file>

<file path=ppt/tags/tag8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8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8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4*i*0"/>
  <p:tag name="KSO_WM_UNIT_BK_DARK_LIGHT" val="2"/>
  <p:tag name="KSO_WM_UNIT_LAYERLEVEL" val="1"/>
  <p:tag name="KSO_WM_TAG_VERSION" val="1.0"/>
  <p:tag name="KSO_WM_BEAUTIFY_FLAG" val="#wm#"/>
</p:tagLst>
</file>

<file path=ppt/tags/tag9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heme/theme1.xml><?xml version="1.0" encoding="utf-8"?>
<a:theme xmlns:a="http://schemas.openxmlformats.org/drawingml/2006/main" name="2_Office 主题​​">
  <a:themeElements>
    <a:clrScheme name="WPS主题色">
      <a:dk1>
        <a:srgbClr val="000000"/>
      </a:dk1>
      <a:lt1>
        <a:srgbClr val="FFFFFF"/>
      </a:lt1>
      <a:dk2>
        <a:srgbClr val="EAECEF"/>
      </a:dk2>
      <a:lt2>
        <a:srgbClr val="FBFBFC"/>
      </a:lt2>
      <a:accent1>
        <a:srgbClr val="3C78B9"/>
      </a:accent1>
      <a:accent2>
        <a:srgbClr val="1D7D8E"/>
      </a:accent2>
      <a:accent3>
        <a:srgbClr val="2A7850"/>
      </a:accent3>
      <a:accent4>
        <a:srgbClr val="576829"/>
      </a:accent4>
      <a:accent5>
        <a:srgbClr val="925022"/>
      </a:accent5>
      <a:accent6>
        <a:srgbClr val="B73C3A"/>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3543</Words>
  <Application>WPS 演示</Application>
  <PresentationFormat>On-screen Show</PresentationFormat>
  <Paragraphs>249</Paragraphs>
  <Slides>11</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11</vt:i4>
      </vt:variant>
    </vt:vector>
  </HeadingPairs>
  <TitlesOfParts>
    <vt:vector size="23" baseType="lpstr">
      <vt:lpstr>Arial</vt:lpstr>
      <vt:lpstr>宋体</vt:lpstr>
      <vt:lpstr>Wingdings</vt:lpstr>
      <vt:lpstr>微软雅黑</vt:lpstr>
      <vt:lpstr>汉仪旗黑-85S</vt:lpstr>
      <vt:lpstr>黑体</vt:lpstr>
      <vt:lpstr>方正小标宋简体</vt:lpstr>
      <vt:lpstr>方正粗黑宋简体</vt:lpstr>
      <vt:lpstr>Segoe UI</vt:lpstr>
      <vt:lpstr>Arial Unicode MS</vt:lpstr>
      <vt:lpstr>Calibri</vt:lpstr>
      <vt:lpstr>2_Office 主题​​</vt:lpstr>
      <vt:lpstr>阳泉市人民政府办公室 关于全面推进基层政务公开标准化规范化工作的实施方案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eclipsed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SUNRISE</dc:title>
  <dc:creator>eclipse</dc:creator>
  <cp:lastModifiedBy>幸福嗨起来</cp:lastModifiedBy>
  <cp:revision>33</cp:revision>
  <dcterms:created xsi:type="dcterms:W3CDTF">2002-12-17T16:04:00Z</dcterms:created>
  <dcterms:modified xsi:type="dcterms:W3CDTF">2020-06-18T07:33:48Z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2052-11.1.0.9740</vt:lpwstr>
  </property>
</Properties>
</file>